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86"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Lst>
  <p:sldSz cx="18288000" cy="10287000"/>
  <p:notesSz cx="6858000" cy="9144000"/>
  <p:embeddedFontLst>
    <p:embeddedFont>
      <p:font typeface="Calibri" panose="020F0502020204030204" pitchFamily="34" charset="0"/>
      <p:regular r:id="rId34"/>
      <p:bold r:id="rId35"/>
      <p:italic r:id="rId36"/>
      <p:boldItalic r:id="rId37"/>
    </p:embeddedFont>
    <p:embeddedFont>
      <p:font typeface="Comic Sans MS" panose="030F0702030302020204" pitchFamily="66" charset="0"/>
      <p:regular r:id="rId38"/>
      <p:bold r:id="rId39"/>
      <p:italic r:id="rId40"/>
      <p:boldItalic r:id="rId41"/>
    </p:embeddedFont>
    <p:embeddedFont>
      <p:font typeface="Londrina Solid" panose="020B0604020202020204" charset="0"/>
      <p:regular r:id="rId42"/>
    </p:embeddedFont>
    <p:embeddedFont>
      <p:font typeface="Londrina Solid Black" panose="020B0604020202020204" charset="0"/>
      <p:bold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4" roundtripDataSignature="AMtx7miIpMr9ebGCuOJe1TL2BGsgkBYa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2" d="100"/>
          <a:sy n="52" d="100"/>
        </p:scale>
        <p:origin x="850" y="29"/>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1" name="Google Shape;34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4" name="Google Shape;36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4" name="Google Shape;38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3" name="Google Shape;40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7" name="Google Shape;427;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9" name="Google Shape;479;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7" name="Google Shape;497;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5" name="Google Shape;515;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7" name="Google Shape;49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2443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3" name="Google Shape;533;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2" name="Google Shape;542;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0" name="Google Shape;550;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8" name="Google Shape;558;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6" name="Google Shape;566;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4" name="Google Shape;574;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2" name="Google Shape;58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2" name="Google Shape;602;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2" name="Google Shape;622;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2" name="Google Shape;642;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3" name="Google Shape;663;p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3" name="Google Shape;683;p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5" name="Google Shape;705;p3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9fe349b714_5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 name="Google Shape;269;g29fe349b714_5_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9fe349b714_5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8" name="Google Shape;318;g29fe349b714_5_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3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3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3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4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4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4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4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4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4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4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4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4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4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3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3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3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3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3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3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3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3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3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3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3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3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3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3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3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3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3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3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3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3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3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4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40"/>
          <p:cNvSpPr>
            <a:spLocks noGrp="1"/>
          </p:cNvSpPr>
          <p:nvPr>
            <p:ph type="pic" idx="2"/>
          </p:nvPr>
        </p:nvSpPr>
        <p:spPr>
          <a:xfrm>
            <a:off x="1792288" y="612775"/>
            <a:ext cx="5486400" cy="4114800"/>
          </a:xfrm>
          <a:prstGeom prst="rect">
            <a:avLst/>
          </a:prstGeom>
          <a:noFill/>
          <a:ln>
            <a:noFill/>
          </a:ln>
        </p:spPr>
      </p:sp>
      <p:sp>
        <p:nvSpPr>
          <p:cNvPr id="64" name="Google Shape;64;p4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4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4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4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3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3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6.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7.png"/><Relationship Id="rId10" Type="http://schemas.openxmlformats.org/officeDocument/2006/relationships/image" Target="../media/image11.png"/><Relationship Id="rId4" Type="http://schemas.openxmlformats.org/officeDocument/2006/relationships/image" Target="../media/image1.png"/><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8.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7.png"/><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3.png"/><Relationship Id="rId4" Type="http://schemas.openxmlformats.org/officeDocument/2006/relationships/image" Target="../media/image22.jp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8.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7.jp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8.jp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9.jp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0.jp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1.jp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14.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14.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1.png"/><Relationship Id="rId7"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1.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5.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Shape 83"/>
        <p:cNvGrpSpPr/>
        <p:nvPr/>
      </p:nvGrpSpPr>
      <p:grpSpPr>
        <a:xfrm>
          <a:off x="0" y="0"/>
          <a:ext cx="0" cy="0"/>
          <a:chOff x="0" y="0"/>
          <a:chExt cx="0" cy="0"/>
        </a:xfrm>
      </p:grpSpPr>
      <p:grpSp>
        <p:nvGrpSpPr>
          <p:cNvPr id="84" name="Google Shape;84;p1"/>
          <p:cNvGrpSpPr/>
          <p:nvPr/>
        </p:nvGrpSpPr>
        <p:grpSpPr>
          <a:xfrm>
            <a:off x="-1703508" y="5777018"/>
            <a:ext cx="21695015" cy="11040295"/>
            <a:chOff x="0" y="0"/>
            <a:chExt cx="1424432" cy="724874"/>
          </a:xfrm>
        </p:grpSpPr>
        <p:sp>
          <p:nvSpPr>
            <p:cNvPr id="85" name="Google Shape;85;p1"/>
            <p:cNvSpPr/>
            <p:nvPr/>
          </p:nvSpPr>
          <p:spPr>
            <a:xfrm>
              <a:off x="0" y="0"/>
              <a:ext cx="1424432" cy="724874"/>
            </a:xfrm>
            <a:custGeom>
              <a:avLst/>
              <a:gdLst/>
              <a:ahLst/>
              <a:cxnLst/>
              <a:rect l="l" t="t" r="r" b="b"/>
              <a:pathLst>
                <a:path w="1424432" h="724874" extrusionOk="0">
                  <a:moveTo>
                    <a:pt x="712216" y="0"/>
                  </a:moveTo>
                  <a:cubicBezTo>
                    <a:pt x="318870" y="0"/>
                    <a:pt x="0" y="162269"/>
                    <a:pt x="0" y="362437"/>
                  </a:cubicBezTo>
                  <a:cubicBezTo>
                    <a:pt x="0" y="562605"/>
                    <a:pt x="318870" y="724874"/>
                    <a:pt x="712216" y="724874"/>
                  </a:cubicBezTo>
                  <a:cubicBezTo>
                    <a:pt x="1105562" y="724874"/>
                    <a:pt x="1424432" y="562605"/>
                    <a:pt x="1424432" y="362437"/>
                  </a:cubicBezTo>
                  <a:cubicBezTo>
                    <a:pt x="1424432" y="162269"/>
                    <a:pt x="1105562" y="0"/>
                    <a:pt x="712216" y="0"/>
                  </a:cubicBezTo>
                  <a:close/>
                </a:path>
              </a:pathLst>
            </a:custGeom>
            <a:solidFill>
              <a:srgbClr val="A3DFBE"/>
            </a:solidFill>
            <a:ln w="28575" cap="sq" cmpd="sng">
              <a:solidFill>
                <a:srgbClr val="231F2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
            <p:cNvSpPr txBox="1"/>
            <p:nvPr/>
          </p:nvSpPr>
          <p:spPr>
            <a:xfrm>
              <a:off x="133540" y="10807"/>
              <a:ext cx="1157351" cy="646110"/>
            </a:xfrm>
            <a:prstGeom prst="rect">
              <a:avLst/>
            </a:prstGeom>
            <a:noFill/>
            <a:ln>
              <a:noFill/>
            </a:ln>
          </p:spPr>
          <p:txBody>
            <a:bodyPr spcFirstLastPara="1" wrap="square" lIns="50800" tIns="50800" rIns="50800" bIns="50800" anchor="ctr" anchorCtr="0">
              <a:noAutofit/>
            </a:bodyPr>
            <a:lstStyle/>
            <a:p>
              <a:pPr marL="0" marR="0" lvl="0" indent="0" algn="ctr" rtl="0">
                <a:lnSpc>
                  <a:spcPct val="193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7" name="Google Shape;87;p1"/>
          <p:cNvSpPr/>
          <p:nvPr/>
        </p:nvSpPr>
        <p:spPr>
          <a:xfrm>
            <a:off x="-260960" y="-5922333"/>
            <a:ext cx="10600352" cy="9487315"/>
          </a:xfrm>
          <a:custGeom>
            <a:avLst/>
            <a:gdLst/>
            <a:ahLst/>
            <a:cxnLst/>
            <a:rect l="l" t="t" r="r" b="b"/>
            <a:pathLst>
              <a:path w="10600352" h="9487315" extrusionOk="0">
                <a:moveTo>
                  <a:pt x="0" y="0"/>
                </a:moveTo>
                <a:lnTo>
                  <a:pt x="10600352" y="0"/>
                </a:lnTo>
                <a:lnTo>
                  <a:pt x="10600352" y="9487315"/>
                </a:lnTo>
                <a:lnTo>
                  <a:pt x="0" y="9487315"/>
                </a:lnTo>
                <a:lnTo>
                  <a:pt x="0" y="0"/>
                </a:lnTo>
                <a:close/>
              </a:path>
            </a:pathLst>
          </a:custGeom>
          <a:blipFill rotWithShape="1">
            <a:blip r:embed="rId3">
              <a:alphaModFix amt="5000"/>
            </a:blip>
            <a:stretch>
              <a:fillRect/>
            </a:stretch>
          </a:blipFill>
          <a:ln>
            <a:noFill/>
          </a:ln>
        </p:spPr>
      </p:sp>
      <p:sp>
        <p:nvSpPr>
          <p:cNvPr id="88" name="Google Shape;88;p1"/>
          <p:cNvSpPr/>
          <p:nvPr/>
        </p:nvSpPr>
        <p:spPr>
          <a:xfrm>
            <a:off x="7948608" y="-5944295"/>
            <a:ext cx="10600352" cy="9487315"/>
          </a:xfrm>
          <a:custGeom>
            <a:avLst/>
            <a:gdLst/>
            <a:ahLst/>
            <a:cxnLst/>
            <a:rect l="l" t="t" r="r" b="b"/>
            <a:pathLst>
              <a:path w="10600352" h="9487315" extrusionOk="0">
                <a:moveTo>
                  <a:pt x="0" y="0"/>
                </a:moveTo>
                <a:lnTo>
                  <a:pt x="10600352" y="0"/>
                </a:lnTo>
                <a:lnTo>
                  <a:pt x="10600352" y="9487316"/>
                </a:lnTo>
                <a:lnTo>
                  <a:pt x="0" y="9487316"/>
                </a:lnTo>
                <a:lnTo>
                  <a:pt x="0" y="0"/>
                </a:lnTo>
                <a:close/>
              </a:path>
            </a:pathLst>
          </a:custGeom>
          <a:blipFill rotWithShape="1">
            <a:blip r:embed="rId3">
              <a:alphaModFix amt="5000"/>
            </a:blip>
            <a:stretch>
              <a:fillRect/>
            </a:stretch>
          </a:blipFill>
          <a:ln>
            <a:noFill/>
          </a:ln>
        </p:spPr>
      </p:sp>
      <p:grpSp>
        <p:nvGrpSpPr>
          <p:cNvPr id="89" name="Google Shape;89;p1"/>
          <p:cNvGrpSpPr/>
          <p:nvPr/>
        </p:nvGrpSpPr>
        <p:grpSpPr>
          <a:xfrm>
            <a:off x="2130811" y="884039"/>
            <a:ext cx="14026377" cy="7819869"/>
            <a:chOff x="0" y="-38100"/>
            <a:chExt cx="3694190" cy="2059554"/>
          </a:xfrm>
        </p:grpSpPr>
        <p:sp>
          <p:nvSpPr>
            <p:cNvPr id="90" name="Google Shape;90;p1"/>
            <p:cNvSpPr/>
            <p:nvPr/>
          </p:nvSpPr>
          <p:spPr>
            <a:xfrm>
              <a:off x="0" y="0"/>
              <a:ext cx="3694190" cy="2021454"/>
            </a:xfrm>
            <a:custGeom>
              <a:avLst/>
              <a:gdLst/>
              <a:ahLst/>
              <a:cxnLst/>
              <a:rect l="l" t="t" r="r" b="b"/>
              <a:pathLst>
                <a:path w="3694190" h="2021454" extrusionOk="0">
                  <a:moveTo>
                    <a:pt x="28150" y="0"/>
                  </a:moveTo>
                  <a:lnTo>
                    <a:pt x="3666040" y="0"/>
                  </a:lnTo>
                  <a:cubicBezTo>
                    <a:pt x="3673506" y="0"/>
                    <a:pt x="3680666" y="2966"/>
                    <a:pt x="3685945" y="8245"/>
                  </a:cubicBezTo>
                  <a:cubicBezTo>
                    <a:pt x="3691224" y="13524"/>
                    <a:pt x="3694190" y="20684"/>
                    <a:pt x="3694190" y="28150"/>
                  </a:cubicBezTo>
                  <a:lnTo>
                    <a:pt x="3694190" y="1993304"/>
                  </a:lnTo>
                  <a:cubicBezTo>
                    <a:pt x="3694190" y="2000770"/>
                    <a:pt x="3691224" y="2007930"/>
                    <a:pt x="3685945" y="2013209"/>
                  </a:cubicBezTo>
                  <a:cubicBezTo>
                    <a:pt x="3680666" y="2018488"/>
                    <a:pt x="3673506" y="2021454"/>
                    <a:pt x="3666040" y="2021454"/>
                  </a:cubicBezTo>
                  <a:lnTo>
                    <a:pt x="28150" y="2021454"/>
                  </a:lnTo>
                  <a:cubicBezTo>
                    <a:pt x="20684" y="2021454"/>
                    <a:pt x="13524" y="2018488"/>
                    <a:pt x="8245" y="2013209"/>
                  </a:cubicBezTo>
                  <a:cubicBezTo>
                    <a:pt x="2966" y="2007930"/>
                    <a:pt x="0" y="2000770"/>
                    <a:pt x="0" y="1993304"/>
                  </a:cubicBezTo>
                  <a:lnTo>
                    <a:pt x="0" y="28150"/>
                  </a:lnTo>
                  <a:cubicBezTo>
                    <a:pt x="0" y="20684"/>
                    <a:pt x="2966" y="13524"/>
                    <a:pt x="8245" y="8245"/>
                  </a:cubicBezTo>
                  <a:cubicBezTo>
                    <a:pt x="13524" y="2966"/>
                    <a:pt x="20684" y="0"/>
                    <a:pt x="28150" y="0"/>
                  </a:cubicBezTo>
                  <a:close/>
                </a:path>
              </a:pathLst>
            </a:custGeom>
            <a:solidFill>
              <a:srgbClr val="FFFFFF"/>
            </a:solid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
            <p:cNvSpPr txBox="1"/>
            <p:nvPr/>
          </p:nvSpPr>
          <p:spPr>
            <a:xfrm>
              <a:off x="0" y="-38100"/>
              <a:ext cx="3694190" cy="205955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2" name="Google Shape;92;p1"/>
          <p:cNvSpPr/>
          <p:nvPr/>
        </p:nvSpPr>
        <p:spPr>
          <a:xfrm>
            <a:off x="12730720" y="3498307"/>
            <a:ext cx="6013214" cy="7575702"/>
          </a:xfrm>
          <a:custGeom>
            <a:avLst/>
            <a:gdLst/>
            <a:ahLst/>
            <a:cxnLst/>
            <a:rect l="l" t="t" r="r" b="b"/>
            <a:pathLst>
              <a:path w="6013214" h="7575702" extrusionOk="0">
                <a:moveTo>
                  <a:pt x="0" y="0"/>
                </a:moveTo>
                <a:lnTo>
                  <a:pt x="6013214" y="0"/>
                </a:lnTo>
                <a:lnTo>
                  <a:pt x="6013214" y="7575703"/>
                </a:lnTo>
                <a:lnTo>
                  <a:pt x="0" y="7575703"/>
                </a:lnTo>
                <a:lnTo>
                  <a:pt x="0" y="0"/>
                </a:lnTo>
                <a:close/>
              </a:path>
            </a:pathLst>
          </a:custGeom>
          <a:blipFill rotWithShape="1">
            <a:blip r:embed="rId4">
              <a:alphaModFix/>
            </a:blip>
            <a:stretch>
              <a:fillRect/>
            </a:stretch>
          </a:blipFill>
          <a:ln>
            <a:noFill/>
          </a:ln>
        </p:spPr>
      </p:sp>
      <p:sp>
        <p:nvSpPr>
          <p:cNvPr id="93" name="Google Shape;93;p1"/>
          <p:cNvSpPr/>
          <p:nvPr/>
        </p:nvSpPr>
        <p:spPr>
          <a:xfrm>
            <a:off x="301595" y="3704105"/>
            <a:ext cx="4242623" cy="7593061"/>
          </a:xfrm>
          <a:custGeom>
            <a:avLst/>
            <a:gdLst/>
            <a:ahLst/>
            <a:cxnLst/>
            <a:rect l="l" t="t" r="r" b="b"/>
            <a:pathLst>
              <a:path w="4242623" h="7593061" extrusionOk="0">
                <a:moveTo>
                  <a:pt x="0" y="0"/>
                </a:moveTo>
                <a:lnTo>
                  <a:pt x="4242622" y="0"/>
                </a:lnTo>
                <a:lnTo>
                  <a:pt x="4242622" y="7593061"/>
                </a:lnTo>
                <a:lnTo>
                  <a:pt x="0" y="7593061"/>
                </a:lnTo>
                <a:lnTo>
                  <a:pt x="0" y="0"/>
                </a:lnTo>
                <a:close/>
              </a:path>
            </a:pathLst>
          </a:custGeom>
          <a:blipFill rotWithShape="1">
            <a:blip r:embed="rId5">
              <a:alphaModFix/>
            </a:blip>
            <a:stretch>
              <a:fillRect/>
            </a:stretch>
          </a:blipFill>
          <a:ln>
            <a:noFill/>
          </a:ln>
        </p:spPr>
      </p:sp>
      <p:grpSp>
        <p:nvGrpSpPr>
          <p:cNvPr id="94" name="Google Shape;94;p1"/>
          <p:cNvGrpSpPr/>
          <p:nvPr/>
        </p:nvGrpSpPr>
        <p:grpSpPr>
          <a:xfrm>
            <a:off x="5628828" y="7051085"/>
            <a:ext cx="7030343" cy="1402184"/>
            <a:chOff x="0" y="-61913"/>
            <a:chExt cx="1851613" cy="369300"/>
          </a:xfrm>
        </p:grpSpPr>
        <p:sp>
          <p:nvSpPr>
            <p:cNvPr id="95" name="Google Shape;95;p1"/>
            <p:cNvSpPr/>
            <p:nvPr/>
          </p:nvSpPr>
          <p:spPr>
            <a:xfrm>
              <a:off x="0" y="0"/>
              <a:ext cx="1851613" cy="245547"/>
            </a:xfrm>
            <a:custGeom>
              <a:avLst/>
              <a:gdLst/>
              <a:ahLst/>
              <a:cxnLst/>
              <a:rect l="l" t="t" r="r" b="b"/>
              <a:pathLst>
                <a:path w="1851613" h="245547" extrusionOk="0">
                  <a:moveTo>
                    <a:pt x="56162" y="0"/>
                  </a:moveTo>
                  <a:lnTo>
                    <a:pt x="1795451" y="0"/>
                  </a:lnTo>
                  <a:cubicBezTo>
                    <a:pt x="1810346" y="0"/>
                    <a:pt x="1824631" y="5917"/>
                    <a:pt x="1835164" y="16449"/>
                  </a:cubicBezTo>
                  <a:cubicBezTo>
                    <a:pt x="1845696" y="26982"/>
                    <a:pt x="1851613" y="41267"/>
                    <a:pt x="1851613" y="56162"/>
                  </a:cubicBezTo>
                  <a:lnTo>
                    <a:pt x="1851613" y="189385"/>
                  </a:lnTo>
                  <a:cubicBezTo>
                    <a:pt x="1851613" y="220402"/>
                    <a:pt x="1826468" y="245547"/>
                    <a:pt x="1795451" y="245547"/>
                  </a:cubicBezTo>
                  <a:lnTo>
                    <a:pt x="56162" y="245547"/>
                  </a:lnTo>
                  <a:cubicBezTo>
                    <a:pt x="25145" y="245547"/>
                    <a:pt x="0" y="220402"/>
                    <a:pt x="0" y="189385"/>
                  </a:cubicBezTo>
                  <a:lnTo>
                    <a:pt x="0" y="56162"/>
                  </a:lnTo>
                  <a:cubicBezTo>
                    <a:pt x="0" y="25145"/>
                    <a:pt x="25145" y="0"/>
                    <a:pt x="56162" y="0"/>
                  </a:cubicBezTo>
                  <a:close/>
                </a:path>
              </a:pathLst>
            </a:custGeom>
            <a:solidFill>
              <a:srgbClr val="FFE397"/>
            </a:solid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
            <p:cNvSpPr txBox="1"/>
            <p:nvPr/>
          </p:nvSpPr>
          <p:spPr>
            <a:xfrm>
              <a:off x="0" y="-61913"/>
              <a:ext cx="1851600" cy="3693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r>
                <a:rPr lang="en-US" sz="3200" i="0" u="none" strike="noStrike" cap="none">
                  <a:solidFill>
                    <a:srgbClr val="231F20"/>
                  </a:solidFill>
                  <a:latin typeface="Comic Sans MS"/>
                  <a:ea typeface="Comic Sans MS"/>
                  <a:cs typeface="Comic Sans MS"/>
                  <a:sym typeface="Comic Sans MS"/>
                </a:rPr>
                <a:t>Mana</a:t>
              </a:r>
              <a:r>
                <a:rPr lang="en-US" sz="3200">
                  <a:solidFill>
                    <a:srgbClr val="231F20"/>
                  </a:solidFill>
                  <a:latin typeface="Comic Sans MS"/>
                  <a:ea typeface="Comic Sans MS"/>
                  <a:cs typeface="Comic Sans MS"/>
                  <a:sym typeface="Comic Sans MS"/>
                </a:rPr>
                <a:t>j</a:t>
              </a:r>
              <a:r>
                <a:rPr lang="en-US" sz="3200" i="0" u="none" strike="noStrike" cap="none">
                  <a:solidFill>
                    <a:srgbClr val="231F20"/>
                  </a:solidFill>
                  <a:latin typeface="Comic Sans MS"/>
                  <a:ea typeface="Comic Sans MS"/>
                  <a:cs typeface="Comic Sans MS"/>
                  <a:sym typeface="Comic Sans MS"/>
                </a:rPr>
                <a:t>emen S</a:t>
              </a:r>
              <a:r>
                <a:rPr lang="en-US" sz="3200">
                  <a:solidFill>
                    <a:srgbClr val="231F20"/>
                  </a:solidFill>
                  <a:latin typeface="Comic Sans MS"/>
                  <a:ea typeface="Comic Sans MS"/>
                  <a:cs typeface="Comic Sans MS"/>
                  <a:sym typeface="Comic Sans MS"/>
                </a:rPr>
                <a:t>i</a:t>
              </a:r>
              <a:r>
                <a:rPr lang="en-US" sz="3200" i="0" u="none" strike="noStrike" cap="none">
                  <a:solidFill>
                    <a:srgbClr val="231F20"/>
                  </a:solidFill>
                  <a:latin typeface="Comic Sans MS"/>
                  <a:ea typeface="Comic Sans MS"/>
                  <a:cs typeface="Comic Sans MS"/>
                  <a:sym typeface="Comic Sans MS"/>
                </a:rPr>
                <a:t>stem Basis Data</a:t>
              </a:r>
              <a:endParaRPr>
                <a:latin typeface="Comic Sans MS"/>
                <a:ea typeface="Comic Sans MS"/>
                <a:cs typeface="Comic Sans MS"/>
                <a:sym typeface="Comic Sans MS"/>
              </a:endParaRPr>
            </a:p>
          </p:txBody>
        </p:sp>
      </p:grpSp>
      <p:sp>
        <p:nvSpPr>
          <p:cNvPr id="97" name="Google Shape;97;p1"/>
          <p:cNvSpPr txBox="1"/>
          <p:nvPr/>
        </p:nvSpPr>
        <p:spPr>
          <a:xfrm>
            <a:off x="4053887" y="1662309"/>
            <a:ext cx="10180200" cy="55233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1961" b="0" i="0" u="none" strike="noStrike" cap="none">
                <a:solidFill>
                  <a:srgbClr val="231F20"/>
                </a:solidFill>
                <a:latin typeface="Londrina Solid"/>
                <a:ea typeface="Londrina Solid"/>
                <a:cs typeface="Londrina Solid"/>
                <a:sym typeface="Londrina Solid"/>
              </a:rPr>
              <a:t>SISTEM </a:t>
            </a:r>
            <a:endParaRPr/>
          </a:p>
          <a:p>
            <a:pPr marL="0" marR="0" lvl="0" indent="0" algn="ctr" rtl="0">
              <a:lnSpc>
                <a:spcPct val="100000"/>
              </a:lnSpc>
              <a:spcBef>
                <a:spcPts val="0"/>
              </a:spcBef>
              <a:spcAft>
                <a:spcPts val="0"/>
              </a:spcAft>
              <a:buNone/>
            </a:pPr>
            <a:r>
              <a:rPr lang="en-US" sz="11961" b="0" i="0" u="none" strike="noStrike" cap="none">
                <a:solidFill>
                  <a:srgbClr val="231F20"/>
                </a:solidFill>
                <a:latin typeface="Londrina Solid"/>
                <a:ea typeface="Londrina Solid"/>
                <a:cs typeface="Londrina Solid"/>
                <a:sym typeface="Londrina Solid"/>
              </a:rPr>
              <a:t>E-COMMERCE DAYAMEGA</a:t>
            </a:r>
            <a:endParaRPr/>
          </a:p>
        </p:txBody>
      </p:sp>
      <p:sp>
        <p:nvSpPr>
          <p:cNvPr id="98" name="Google Shape;98;p1"/>
          <p:cNvSpPr/>
          <p:nvPr/>
        </p:nvSpPr>
        <p:spPr>
          <a:xfrm>
            <a:off x="654327" y="3020375"/>
            <a:ext cx="1052907" cy="1089214"/>
          </a:xfrm>
          <a:custGeom>
            <a:avLst/>
            <a:gdLst/>
            <a:ahLst/>
            <a:cxnLst/>
            <a:rect l="l" t="t" r="r" b="b"/>
            <a:pathLst>
              <a:path w="1052907" h="1089214" extrusionOk="0">
                <a:moveTo>
                  <a:pt x="0" y="0"/>
                </a:moveTo>
                <a:lnTo>
                  <a:pt x="1052907" y="0"/>
                </a:lnTo>
                <a:lnTo>
                  <a:pt x="1052907" y="1089214"/>
                </a:lnTo>
                <a:lnTo>
                  <a:pt x="0" y="1089214"/>
                </a:lnTo>
                <a:lnTo>
                  <a:pt x="0" y="0"/>
                </a:lnTo>
                <a:close/>
              </a:path>
            </a:pathLst>
          </a:custGeom>
          <a:blipFill rotWithShape="1">
            <a:blip r:embed="rId6">
              <a:alphaModFix/>
            </a:blip>
            <a:stretch>
              <a:fillRect l="-154830" t="-80808" r="-404191" b="-343988"/>
            </a:stretch>
          </a:blipFill>
          <a:ln>
            <a:noFill/>
          </a:ln>
        </p:spPr>
      </p:sp>
      <p:sp>
        <p:nvSpPr>
          <p:cNvPr id="99" name="Google Shape;99;p1"/>
          <p:cNvSpPr/>
          <p:nvPr/>
        </p:nvSpPr>
        <p:spPr>
          <a:xfrm>
            <a:off x="16689634" y="2350241"/>
            <a:ext cx="1037320" cy="950886"/>
          </a:xfrm>
          <a:custGeom>
            <a:avLst/>
            <a:gdLst/>
            <a:ahLst/>
            <a:cxnLst/>
            <a:rect l="l" t="t" r="r" b="b"/>
            <a:pathLst>
              <a:path w="1037320" h="950886" extrusionOk="0">
                <a:moveTo>
                  <a:pt x="0" y="0"/>
                </a:moveTo>
                <a:lnTo>
                  <a:pt x="1037319" y="0"/>
                </a:lnTo>
                <a:lnTo>
                  <a:pt x="1037319" y="950887"/>
                </a:lnTo>
                <a:lnTo>
                  <a:pt x="0" y="950887"/>
                </a:lnTo>
                <a:lnTo>
                  <a:pt x="0" y="0"/>
                </a:lnTo>
                <a:close/>
              </a:path>
            </a:pathLst>
          </a:custGeom>
          <a:blipFill rotWithShape="1">
            <a:blip r:embed="rId7">
              <a:alphaModFix/>
            </a:blip>
            <a:stretch>
              <a:fillRect l="-195417" r="-350869" b="-380330"/>
            </a:stretch>
          </a:blipFill>
          <a:ln>
            <a:noFill/>
          </a:ln>
        </p:spPr>
      </p:sp>
      <p:sp>
        <p:nvSpPr>
          <p:cNvPr id="100" name="Google Shape;100;p1"/>
          <p:cNvSpPr/>
          <p:nvPr/>
        </p:nvSpPr>
        <p:spPr>
          <a:xfrm rot="-7435681" flipH="1">
            <a:off x="17822019" y="4326371"/>
            <a:ext cx="709799" cy="1309391"/>
          </a:xfrm>
          <a:custGeom>
            <a:avLst/>
            <a:gdLst/>
            <a:ahLst/>
            <a:cxnLst/>
            <a:rect l="l" t="t" r="r" b="b"/>
            <a:pathLst>
              <a:path w="709799" h="1309391" extrusionOk="0">
                <a:moveTo>
                  <a:pt x="0" y="1309391"/>
                </a:moveTo>
                <a:lnTo>
                  <a:pt x="709799" y="1309391"/>
                </a:lnTo>
                <a:lnTo>
                  <a:pt x="709799" y="0"/>
                </a:lnTo>
                <a:lnTo>
                  <a:pt x="0" y="0"/>
                </a:lnTo>
                <a:lnTo>
                  <a:pt x="0" y="1309391"/>
                </a:lnTo>
                <a:close/>
              </a:path>
            </a:pathLst>
          </a:custGeom>
          <a:blipFill rotWithShape="1">
            <a:blip r:embed="rId8">
              <a:alphaModFix/>
            </a:blip>
            <a:stretch>
              <a:fillRect/>
            </a:stretch>
          </a:blipFill>
          <a:ln>
            <a:noFill/>
          </a:ln>
        </p:spPr>
      </p:sp>
      <p:sp>
        <p:nvSpPr>
          <p:cNvPr id="101" name="Google Shape;101;p1"/>
          <p:cNvSpPr/>
          <p:nvPr/>
        </p:nvSpPr>
        <p:spPr>
          <a:xfrm rot="6853097">
            <a:off x="1665501" y="1423267"/>
            <a:ext cx="742193" cy="1369149"/>
          </a:xfrm>
          <a:custGeom>
            <a:avLst/>
            <a:gdLst/>
            <a:ahLst/>
            <a:cxnLst/>
            <a:rect l="l" t="t" r="r" b="b"/>
            <a:pathLst>
              <a:path w="742193" h="1369149" extrusionOk="0">
                <a:moveTo>
                  <a:pt x="0" y="0"/>
                </a:moveTo>
                <a:lnTo>
                  <a:pt x="742193" y="0"/>
                </a:lnTo>
                <a:lnTo>
                  <a:pt x="742193" y="1369149"/>
                </a:lnTo>
                <a:lnTo>
                  <a:pt x="0" y="1369149"/>
                </a:lnTo>
                <a:lnTo>
                  <a:pt x="0" y="0"/>
                </a:lnTo>
                <a:close/>
              </a:path>
            </a:pathLst>
          </a:custGeom>
          <a:blipFill rotWithShape="1">
            <a:blip r:embed="rId9">
              <a:alphaModFix/>
            </a:blip>
            <a:stretch>
              <a:fillRect/>
            </a:stretch>
          </a:blipFill>
          <a:ln>
            <a:noFill/>
          </a:ln>
        </p:spPr>
      </p:sp>
      <p:sp>
        <p:nvSpPr>
          <p:cNvPr id="102" name="Google Shape;102;p1"/>
          <p:cNvSpPr/>
          <p:nvPr/>
        </p:nvSpPr>
        <p:spPr>
          <a:xfrm>
            <a:off x="14620501" y="2936086"/>
            <a:ext cx="768019" cy="768019"/>
          </a:xfrm>
          <a:custGeom>
            <a:avLst/>
            <a:gdLst/>
            <a:ahLst/>
            <a:cxnLst/>
            <a:rect l="l" t="t" r="r" b="b"/>
            <a:pathLst>
              <a:path w="768019" h="768019" extrusionOk="0">
                <a:moveTo>
                  <a:pt x="0" y="0"/>
                </a:moveTo>
                <a:lnTo>
                  <a:pt x="768019" y="0"/>
                </a:lnTo>
                <a:lnTo>
                  <a:pt x="768019" y="768019"/>
                </a:lnTo>
                <a:lnTo>
                  <a:pt x="0" y="768019"/>
                </a:lnTo>
                <a:lnTo>
                  <a:pt x="0" y="0"/>
                </a:lnTo>
                <a:close/>
              </a:path>
            </a:pathLst>
          </a:custGeom>
          <a:blipFill rotWithShape="1">
            <a:blip r:embed="rId10">
              <a:alphaModFix/>
            </a:blip>
            <a:stretch>
              <a:fillRect/>
            </a:stretch>
          </a:blipFill>
          <a:ln>
            <a:noFill/>
          </a:ln>
        </p:spPr>
      </p:sp>
      <p:sp>
        <p:nvSpPr>
          <p:cNvPr id="103" name="Google Shape;103;p1"/>
          <p:cNvSpPr/>
          <p:nvPr/>
        </p:nvSpPr>
        <p:spPr>
          <a:xfrm>
            <a:off x="4053962" y="5640960"/>
            <a:ext cx="768019" cy="768019"/>
          </a:xfrm>
          <a:custGeom>
            <a:avLst/>
            <a:gdLst/>
            <a:ahLst/>
            <a:cxnLst/>
            <a:rect l="l" t="t" r="r" b="b"/>
            <a:pathLst>
              <a:path w="768019" h="768019" extrusionOk="0">
                <a:moveTo>
                  <a:pt x="0" y="0"/>
                </a:moveTo>
                <a:lnTo>
                  <a:pt x="768019" y="0"/>
                </a:lnTo>
                <a:lnTo>
                  <a:pt x="768019" y="768018"/>
                </a:lnTo>
                <a:lnTo>
                  <a:pt x="0" y="768018"/>
                </a:lnTo>
                <a:lnTo>
                  <a:pt x="0" y="0"/>
                </a:lnTo>
                <a:close/>
              </a:path>
            </a:pathLst>
          </a:custGeom>
          <a:blipFill rotWithShape="1">
            <a:blip r:embed="rId10">
              <a:alphaModFix/>
            </a:blip>
            <a:stretch>
              <a:fillRect/>
            </a:stretch>
          </a:blipFill>
          <a:ln>
            <a:noFill/>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Shape 342"/>
        <p:cNvGrpSpPr/>
        <p:nvPr/>
      </p:nvGrpSpPr>
      <p:grpSpPr>
        <a:xfrm>
          <a:off x="0" y="0"/>
          <a:ext cx="0" cy="0"/>
          <a:chOff x="0" y="0"/>
          <a:chExt cx="0" cy="0"/>
        </a:xfrm>
      </p:grpSpPr>
      <p:pic>
        <p:nvPicPr>
          <p:cNvPr id="3" name="Picture 2">
            <a:extLst>
              <a:ext uri="{FF2B5EF4-FFF2-40B4-BE49-F238E27FC236}">
                <a16:creationId xmlns:a16="http://schemas.microsoft.com/office/drawing/2014/main" id="{744ED182-D7B6-FB33-3153-B6A45FD5A62E}"/>
              </a:ext>
            </a:extLst>
          </p:cNvPr>
          <p:cNvPicPr>
            <a:picLocks noChangeAspect="1"/>
          </p:cNvPicPr>
          <p:nvPr/>
        </p:nvPicPr>
        <p:blipFill>
          <a:blip r:embed="rId3"/>
          <a:stretch>
            <a:fillRect/>
          </a:stretch>
        </p:blipFill>
        <p:spPr>
          <a:xfrm>
            <a:off x="8889998" y="1102714"/>
            <a:ext cx="8447538" cy="7842130"/>
          </a:xfrm>
          <a:prstGeom prst="rect">
            <a:avLst/>
          </a:prstGeom>
        </p:spPr>
      </p:pic>
      <p:grpSp>
        <p:nvGrpSpPr>
          <p:cNvPr id="343" name="Google Shape;343;p10"/>
          <p:cNvGrpSpPr/>
          <p:nvPr/>
        </p:nvGrpSpPr>
        <p:grpSpPr>
          <a:xfrm>
            <a:off x="-195419" y="9113639"/>
            <a:ext cx="18678839" cy="1355851"/>
            <a:chOff x="0" y="-38100"/>
            <a:chExt cx="4919530" cy="357096"/>
          </a:xfrm>
        </p:grpSpPr>
        <p:sp>
          <p:nvSpPr>
            <p:cNvPr id="344" name="Google Shape;344;p10"/>
            <p:cNvSpPr/>
            <p:nvPr/>
          </p:nvSpPr>
          <p:spPr>
            <a:xfrm>
              <a:off x="0" y="0"/>
              <a:ext cx="4919530" cy="318996"/>
            </a:xfrm>
            <a:custGeom>
              <a:avLst/>
              <a:gdLst/>
              <a:ahLst/>
              <a:cxnLst/>
              <a:rect l="l" t="t" r="r" b="b"/>
              <a:pathLst>
                <a:path w="4919530" h="318996" extrusionOk="0">
                  <a:moveTo>
                    <a:pt x="0" y="0"/>
                  </a:moveTo>
                  <a:lnTo>
                    <a:pt x="4919530" y="0"/>
                  </a:lnTo>
                  <a:lnTo>
                    <a:pt x="4919530" y="318996"/>
                  </a:lnTo>
                  <a:lnTo>
                    <a:pt x="0" y="318996"/>
                  </a:lnTo>
                  <a:close/>
                </a:path>
              </a:pathLst>
            </a:custGeom>
            <a:solidFill>
              <a:srgbClr val="A3DFBE"/>
            </a:solidFill>
            <a:ln w="28575" cap="sq" cmpd="sng">
              <a:solidFill>
                <a:srgbClr val="231F20"/>
              </a:solidFill>
              <a:prstDash val="solid"/>
              <a:miter lim="8000"/>
              <a:headEnd type="none" w="sm" len="sm"/>
              <a:tailEnd type="none" w="sm" len="sm"/>
            </a:ln>
          </p:spPr>
        </p:sp>
        <p:sp>
          <p:nvSpPr>
            <p:cNvPr id="345" name="Google Shape;345;p10"/>
            <p:cNvSpPr txBox="1"/>
            <p:nvPr/>
          </p:nvSpPr>
          <p:spPr>
            <a:xfrm>
              <a:off x="0" y="-38100"/>
              <a:ext cx="4919530" cy="357096"/>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6" name="Google Shape;346;p10"/>
          <p:cNvGrpSpPr/>
          <p:nvPr/>
        </p:nvGrpSpPr>
        <p:grpSpPr>
          <a:xfrm>
            <a:off x="1028700" y="1040844"/>
            <a:ext cx="16230600" cy="8205313"/>
            <a:chOff x="0" y="0"/>
            <a:chExt cx="21640800" cy="10940417"/>
          </a:xfrm>
        </p:grpSpPr>
        <p:sp>
          <p:nvSpPr>
            <p:cNvPr id="347" name="Google Shape;347;p10"/>
            <p:cNvSpPr/>
            <p:nvPr/>
          </p:nvSpPr>
          <p:spPr>
            <a:xfrm>
              <a:off x="0" y="25267"/>
              <a:ext cx="12195698" cy="10915150"/>
            </a:xfrm>
            <a:custGeom>
              <a:avLst/>
              <a:gdLst/>
              <a:ahLst/>
              <a:cxnLst/>
              <a:rect l="l" t="t" r="r" b="b"/>
              <a:pathLst>
                <a:path w="12195698" h="10915150" extrusionOk="0">
                  <a:moveTo>
                    <a:pt x="0" y="0"/>
                  </a:moveTo>
                  <a:lnTo>
                    <a:pt x="12195698" y="0"/>
                  </a:lnTo>
                  <a:lnTo>
                    <a:pt x="12195698" y="10915149"/>
                  </a:lnTo>
                  <a:lnTo>
                    <a:pt x="0" y="10915149"/>
                  </a:lnTo>
                  <a:lnTo>
                    <a:pt x="0" y="0"/>
                  </a:lnTo>
                  <a:close/>
                </a:path>
              </a:pathLst>
            </a:custGeom>
            <a:blipFill rotWithShape="1">
              <a:blip r:embed="rId4">
                <a:alphaModFix amt="5000"/>
              </a:blip>
              <a:stretch>
                <a:fillRect/>
              </a:stretch>
            </a:blipFill>
            <a:ln>
              <a:noFill/>
            </a:ln>
          </p:spPr>
        </p:sp>
        <p:sp>
          <p:nvSpPr>
            <p:cNvPr id="348" name="Google Shape;348;p10"/>
            <p:cNvSpPr/>
            <p:nvPr/>
          </p:nvSpPr>
          <p:spPr>
            <a:xfrm>
              <a:off x="9445102" y="0"/>
              <a:ext cx="12195698" cy="10915150"/>
            </a:xfrm>
            <a:custGeom>
              <a:avLst/>
              <a:gdLst/>
              <a:ahLst/>
              <a:cxnLst/>
              <a:rect l="l" t="t" r="r" b="b"/>
              <a:pathLst>
                <a:path w="12195698" h="10915150" extrusionOk="0">
                  <a:moveTo>
                    <a:pt x="0" y="0"/>
                  </a:moveTo>
                  <a:lnTo>
                    <a:pt x="12195698" y="0"/>
                  </a:lnTo>
                  <a:lnTo>
                    <a:pt x="12195698" y="10915150"/>
                  </a:lnTo>
                  <a:lnTo>
                    <a:pt x="0" y="10915150"/>
                  </a:lnTo>
                  <a:lnTo>
                    <a:pt x="0" y="0"/>
                  </a:lnTo>
                  <a:close/>
                </a:path>
              </a:pathLst>
            </a:custGeom>
            <a:blipFill rotWithShape="1">
              <a:blip r:embed="rId4">
                <a:alphaModFix amt="5000"/>
              </a:blip>
              <a:stretch>
                <a:fillRect/>
              </a:stretch>
            </a:blipFill>
            <a:ln>
              <a:noFill/>
            </a:ln>
          </p:spPr>
        </p:sp>
      </p:grpSp>
      <p:sp>
        <p:nvSpPr>
          <p:cNvPr id="349" name="Google Shape;349;p10"/>
          <p:cNvSpPr/>
          <p:nvPr/>
        </p:nvSpPr>
        <p:spPr>
          <a:xfrm flipH="1">
            <a:off x="1891406" y="4313255"/>
            <a:ext cx="5456399" cy="8159102"/>
          </a:xfrm>
          <a:custGeom>
            <a:avLst/>
            <a:gdLst/>
            <a:ahLst/>
            <a:cxnLst/>
            <a:rect l="l" t="t" r="r" b="b"/>
            <a:pathLst>
              <a:path w="5456399" h="8159102" extrusionOk="0">
                <a:moveTo>
                  <a:pt x="5456399" y="0"/>
                </a:moveTo>
                <a:lnTo>
                  <a:pt x="0" y="0"/>
                </a:lnTo>
                <a:lnTo>
                  <a:pt x="0" y="8159102"/>
                </a:lnTo>
                <a:lnTo>
                  <a:pt x="5456399" y="8159102"/>
                </a:lnTo>
                <a:lnTo>
                  <a:pt x="5456399" y="0"/>
                </a:lnTo>
                <a:close/>
              </a:path>
            </a:pathLst>
          </a:custGeom>
          <a:blipFill rotWithShape="1">
            <a:blip r:embed="rId5">
              <a:alphaModFix/>
            </a:blip>
            <a:stretch>
              <a:fillRect/>
            </a:stretch>
          </a:blipFill>
          <a:ln>
            <a:noFill/>
          </a:ln>
        </p:spPr>
      </p:sp>
      <p:sp>
        <p:nvSpPr>
          <p:cNvPr id="350" name="Google Shape;350;p10"/>
          <p:cNvSpPr/>
          <p:nvPr/>
        </p:nvSpPr>
        <p:spPr>
          <a:xfrm rot="4263341">
            <a:off x="16120233" y="6106949"/>
            <a:ext cx="742193" cy="1369149"/>
          </a:xfrm>
          <a:custGeom>
            <a:avLst/>
            <a:gdLst/>
            <a:ahLst/>
            <a:cxnLst/>
            <a:rect l="l" t="t" r="r" b="b"/>
            <a:pathLst>
              <a:path w="742193" h="1369149" extrusionOk="0">
                <a:moveTo>
                  <a:pt x="0" y="0"/>
                </a:moveTo>
                <a:lnTo>
                  <a:pt x="742193" y="0"/>
                </a:lnTo>
                <a:lnTo>
                  <a:pt x="742193" y="1369149"/>
                </a:lnTo>
                <a:lnTo>
                  <a:pt x="0" y="1369149"/>
                </a:lnTo>
                <a:lnTo>
                  <a:pt x="0" y="0"/>
                </a:lnTo>
                <a:close/>
              </a:path>
            </a:pathLst>
          </a:custGeom>
          <a:blipFill rotWithShape="1">
            <a:blip r:embed="rId6">
              <a:alphaModFix/>
            </a:blip>
            <a:stretch>
              <a:fillRect/>
            </a:stretch>
          </a:blipFill>
          <a:ln>
            <a:noFill/>
          </a:ln>
        </p:spPr>
      </p:sp>
      <p:sp>
        <p:nvSpPr>
          <p:cNvPr id="351" name="Google Shape;351;p10"/>
          <p:cNvSpPr/>
          <p:nvPr/>
        </p:nvSpPr>
        <p:spPr>
          <a:xfrm>
            <a:off x="6809057" y="6953504"/>
            <a:ext cx="816410" cy="822525"/>
          </a:xfrm>
          <a:custGeom>
            <a:avLst/>
            <a:gdLst/>
            <a:ahLst/>
            <a:cxnLst/>
            <a:rect l="l" t="t" r="r" b="b"/>
            <a:pathLst>
              <a:path w="816410" h="822525" extrusionOk="0">
                <a:moveTo>
                  <a:pt x="0" y="0"/>
                </a:moveTo>
                <a:lnTo>
                  <a:pt x="816411" y="0"/>
                </a:lnTo>
                <a:lnTo>
                  <a:pt x="816411" y="822524"/>
                </a:lnTo>
                <a:lnTo>
                  <a:pt x="0" y="822524"/>
                </a:lnTo>
                <a:lnTo>
                  <a:pt x="0" y="0"/>
                </a:lnTo>
                <a:close/>
              </a:path>
            </a:pathLst>
          </a:custGeom>
          <a:blipFill rotWithShape="1">
            <a:blip r:embed="rId7">
              <a:alphaModFix/>
            </a:blip>
            <a:stretch>
              <a:fillRect l="-16123" t="-123566" r="-514433" b="-293577"/>
            </a:stretch>
          </a:blipFill>
          <a:ln>
            <a:noFill/>
          </a:ln>
        </p:spPr>
      </p:sp>
      <p:sp>
        <p:nvSpPr>
          <p:cNvPr id="352" name="Google Shape;352;p10"/>
          <p:cNvSpPr/>
          <p:nvPr/>
        </p:nvSpPr>
        <p:spPr>
          <a:xfrm>
            <a:off x="1891406" y="1040844"/>
            <a:ext cx="1184337" cy="1225176"/>
          </a:xfrm>
          <a:custGeom>
            <a:avLst/>
            <a:gdLst/>
            <a:ahLst/>
            <a:cxnLst/>
            <a:rect l="l" t="t" r="r" b="b"/>
            <a:pathLst>
              <a:path w="1184337" h="1225176" extrusionOk="0">
                <a:moveTo>
                  <a:pt x="0" y="0"/>
                </a:moveTo>
                <a:lnTo>
                  <a:pt x="1184337" y="0"/>
                </a:lnTo>
                <a:lnTo>
                  <a:pt x="1184337" y="1225176"/>
                </a:lnTo>
                <a:lnTo>
                  <a:pt x="0" y="1225176"/>
                </a:lnTo>
                <a:lnTo>
                  <a:pt x="0" y="0"/>
                </a:lnTo>
                <a:close/>
              </a:path>
            </a:pathLst>
          </a:custGeom>
          <a:blipFill rotWithShape="1">
            <a:blip r:embed="rId8">
              <a:alphaModFix/>
            </a:blip>
            <a:stretch>
              <a:fillRect l="-154830" t="-80808" r="-404191" b="-343988"/>
            </a:stretch>
          </a:blipFill>
          <a:ln>
            <a:noFill/>
          </a:ln>
        </p:spPr>
      </p:sp>
      <p:grpSp>
        <p:nvGrpSpPr>
          <p:cNvPr id="353" name="Google Shape;353;p10"/>
          <p:cNvGrpSpPr/>
          <p:nvPr/>
        </p:nvGrpSpPr>
        <p:grpSpPr>
          <a:xfrm>
            <a:off x="347543" y="558592"/>
            <a:ext cx="8156304" cy="3270195"/>
            <a:chOff x="0" y="-38100"/>
            <a:chExt cx="2148162" cy="861286"/>
          </a:xfrm>
        </p:grpSpPr>
        <p:sp>
          <p:nvSpPr>
            <p:cNvPr id="354" name="Google Shape;354;p10"/>
            <p:cNvSpPr/>
            <p:nvPr/>
          </p:nvSpPr>
          <p:spPr>
            <a:xfrm>
              <a:off x="0" y="0"/>
              <a:ext cx="2148162" cy="823186"/>
            </a:xfrm>
            <a:custGeom>
              <a:avLst/>
              <a:gdLst/>
              <a:ahLst/>
              <a:cxnLst/>
              <a:rect l="l" t="t" r="r" b="b"/>
              <a:pathLst>
                <a:path w="2148162" h="823186" extrusionOk="0">
                  <a:moveTo>
                    <a:pt x="48409" y="0"/>
                  </a:moveTo>
                  <a:lnTo>
                    <a:pt x="2099753" y="0"/>
                  </a:lnTo>
                  <a:cubicBezTo>
                    <a:pt x="2126489" y="0"/>
                    <a:pt x="2148162" y="21673"/>
                    <a:pt x="2148162" y="48409"/>
                  </a:cubicBezTo>
                  <a:lnTo>
                    <a:pt x="2148162" y="774777"/>
                  </a:lnTo>
                  <a:cubicBezTo>
                    <a:pt x="2148162" y="787616"/>
                    <a:pt x="2143062" y="799929"/>
                    <a:pt x="2133984" y="809007"/>
                  </a:cubicBezTo>
                  <a:cubicBezTo>
                    <a:pt x="2124905" y="818086"/>
                    <a:pt x="2112592" y="823186"/>
                    <a:pt x="2099753" y="823186"/>
                  </a:cubicBezTo>
                  <a:lnTo>
                    <a:pt x="48409" y="823186"/>
                  </a:lnTo>
                  <a:cubicBezTo>
                    <a:pt x="35570" y="823186"/>
                    <a:pt x="23257" y="818086"/>
                    <a:pt x="14179" y="809007"/>
                  </a:cubicBezTo>
                  <a:cubicBezTo>
                    <a:pt x="5100" y="799929"/>
                    <a:pt x="0" y="787616"/>
                    <a:pt x="0" y="774777"/>
                  </a:cubicBezTo>
                  <a:lnTo>
                    <a:pt x="0" y="48409"/>
                  </a:lnTo>
                  <a:cubicBezTo>
                    <a:pt x="0" y="35570"/>
                    <a:pt x="5100" y="23257"/>
                    <a:pt x="14179" y="14179"/>
                  </a:cubicBezTo>
                  <a:cubicBezTo>
                    <a:pt x="23257" y="5100"/>
                    <a:pt x="35570" y="0"/>
                    <a:pt x="48409" y="0"/>
                  </a:cubicBezTo>
                  <a:close/>
                </a:path>
              </a:pathLst>
            </a:custGeom>
            <a:solidFill>
              <a:srgbClr val="FFE397"/>
            </a:solid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0"/>
            <p:cNvSpPr txBox="1"/>
            <p:nvPr/>
          </p:nvSpPr>
          <p:spPr>
            <a:xfrm>
              <a:off x="0" y="-38100"/>
              <a:ext cx="2148162" cy="861286"/>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56" name="Google Shape;356;p10"/>
          <p:cNvSpPr txBox="1"/>
          <p:nvPr/>
        </p:nvSpPr>
        <p:spPr>
          <a:xfrm>
            <a:off x="642549" y="1153875"/>
            <a:ext cx="7566300" cy="2462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8000" b="0" i="0" u="none" strike="noStrike" cap="none">
                <a:solidFill>
                  <a:srgbClr val="231F20"/>
                </a:solidFill>
                <a:latin typeface="Londrina Solid"/>
                <a:ea typeface="Londrina Solid"/>
                <a:cs typeface="Londrina Solid"/>
                <a:sym typeface="Londrina Solid"/>
              </a:rPr>
              <a:t>USER REQUIREMENT PEMBELI</a:t>
            </a:r>
            <a:endParaRPr/>
          </a:p>
        </p:txBody>
      </p:sp>
      <p:sp>
        <p:nvSpPr>
          <p:cNvPr id="357" name="Google Shape;357;p10"/>
          <p:cNvSpPr/>
          <p:nvPr/>
        </p:nvSpPr>
        <p:spPr>
          <a:xfrm>
            <a:off x="16491330" y="1028700"/>
            <a:ext cx="768019" cy="768019"/>
          </a:xfrm>
          <a:custGeom>
            <a:avLst/>
            <a:gdLst/>
            <a:ahLst/>
            <a:cxnLst/>
            <a:rect l="l" t="t" r="r" b="b"/>
            <a:pathLst>
              <a:path w="768019" h="768019" extrusionOk="0">
                <a:moveTo>
                  <a:pt x="0" y="0"/>
                </a:moveTo>
                <a:lnTo>
                  <a:pt x="768018" y="0"/>
                </a:lnTo>
                <a:lnTo>
                  <a:pt x="768018" y="768019"/>
                </a:lnTo>
                <a:lnTo>
                  <a:pt x="0" y="768019"/>
                </a:lnTo>
                <a:lnTo>
                  <a:pt x="0" y="0"/>
                </a:lnTo>
                <a:close/>
              </a:path>
            </a:pathLst>
          </a:custGeom>
          <a:blipFill rotWithShape="1">
            <a:blip r:embed="rId9">
              <a:alphaModFix/>
            </a:blip>
            <a:stretch>
              <a:fillRect/>
            </a:stretch>
          </a:blipFill>
          <a:ln>
            <a:noFill/>
          </a:ln>
        </p:spPr>
      </p:sp>
      <p:sp>
        <p:nvSpPr>
          <p:cNvPr id="358" name="Google Shape;358;p10"/>
          <p:cNvSpPr/>
          <p:nvPr/>
        </p:nvSpPr>
        <p:spPr>
          <a:xfrm>
            <a:off x="642524" y="7776028"/>
            <a:ext cx="616778" cy="616778"/>
          </a:xfrm>
          <a:custGeom>
            <a:avLst/>
            <a:gdLst/>
            <a:ahLst/>
            <a:cxnLst/>
            <a:rect l="l" t="t" r="r" b="b"/>
            <a:pathLst>
              <a:path w="616778" h="616778" extrusionOk="0">
                <a:moveTo>
                  <a:pt x="0" y="0"/>
                </a:moveTo>
                <a:lnTo>
                  <a:pt x="616778" y="0"/>
                </a:lnTo>
                <a:lnTo>
                  <a:pt x="616778" y="616778"/>
                </a:lnTo>
                <a:lnTo>
                  <a:pt x="0" y="616778"/>
                </a:lnTo>
                <a:lnTo>
                  <a:pt x="0" y="0"/>
                </a:lnTo>
                <a:close/>
              </a:path>
            </a:pathLst>
          </a:custGeom>
          <a:blipFill rotWithShape="1">
            <a:blip r:embed="rId9">
              <a:alphaModFix/>
            </a:blip>
            <a:stretch>
              <a:fillRect/>
            </a:stretch>
          </a:blipFill>
          <a:ln>
            <a:noFill/>
          </a:ln>
        </p:spPr>
      </p:sp>
      <p:sp>
        <p:nvSpPr>
          <p:cNvPr id="360" name="Google Shape;360;p10"/>
          <p:cNvSpPr/>
          <p:nvPr/>
        </p:nvSpPr>
        <p:spPr>
          <a:xfrm>
            <a:off x="8136844" y="86475"/>
            <a:ext cx="616778" cy="616778"/>
          </a:xfrm>
          <a:custGeom>
            <a:avLst/>
            <a:gdLst/>
            <a:ahLst/>
            <a:cxnLst/>
            <a:rect l="l" t="t" r="r" b="b"/>
            <a:pathLst>
              <a:path w="616778" h="616778" extrusionOk="0">
                <a:moveTo>
                  <a:pt x="0" y="0"/>
                </a:moveTo>
                <a:lnTo>
                  <a:pt x="616778" y="0"/>
                </a:lnTo>
                <a:lnTo>
                  <a:pt x="616778" y="616778"/>
                </a:lnTo>
                <a:lnTo>
                  <a:pt x="0" y="616778"/>
                </a:lnTo>
                <a:lnTo>
                  <a:pt x="0" y="0"/>
                </a:lnTo>
                <a:close/>
              </a:path>
            </a:pathLst>
          </a:custGeom>
          <a:blipFill rotWithShape="1">
            <a:blip r:embed="rId9">
              <a:alphaModFix/>
            </a:blip>
            <a:stretch>
              <a:fillRect/>
            </a:stretch>
          </a:blipFill>
          <a:ln>
            <a:noFill/>
          </a:ln>
        </p:spPr>
      </p:sp>
      <p:sp>
        <p:nvSpPr>
          <p:cNvPr id="361" name="Google Shape;361;p10"/>
          <p:cNvSpPr/>
          <p:nvPr/>
        </p:nvSpPr>
        <p:spPr>
          <a:xfrm rot="707461">
            <a:off x="16374416" y="8265863"/>
            <a:ext cx="2092460" cy="3065644"/>
          </a:xfrm>
          <a:custGeom>
            <a:avLst/>
            <a:gdLst/>
            <a:ahLst/>
            <a:cxnLst/>
            <a:rect l="l" t="t" r="r" b="b"/>
            <a:pathLst>
              <a:path w="2092460" h="3065644" extrusionOk="0">
                <a:moveTo>
                  <a:pt x="0" y="0"/>
                </a:moveTo>
                <a:lnTo>
                  <a:pt x="2092459" y="0"/>
                </a:lnTo>
                <a:lnTo>
                  <a:pt x="2092459" y="3065644"/>
                </a:lnTo>
                <a:lnTo>
                  <a:pt x="0" y="3065644"/>
                </a:lnTo>
                <a:lnTo>
                  <a:pt x="0" y="0"/>
                </a:lnTo>
                <a:close/>
              </a:path>
            </a:pathLst>
          </a:custGeom>
          <a:blipFill rotWithShape="1">
            <a:blip r:embed="rId10">
              <a:alphaModFix/>
            </a:blip>
            <a:stretch>
              <a:fillRect l="-507902" t="-102493" b="-178183"/>
            </a:stretch>
          </a:blipFill>
          <a:ln>
            <a:noFill/>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Shape 365"/>
        <p:cNvGrpSpPr/>
        <p:nvPr/>
      </p:nvGrpSpPr>
      <p:grpSpPr>
        <a:xfrm>
          <a:off x="0" y="0"/>
          <a:ext cx="0" cy="0"/>
          <a:chOff x="0" y="0"/>
          <a:chExt cx="0" cy="0"/>
        </a:xfrm>
      </p:grpSpPr>
      <p:grpSp>
        <p:nvGrpSpPr>
          <p:cNvPr id="366" name="Google Shape;366;p11"/>
          <p:cNvGrpSpPr/>
          <p:nvPr/>
        </p:nvGrpSpPr>
        <p:grpSpPr>
          <a:xfrm>
            <a:off x="-195419" y="7230203"/>
            <a:ext cx="18678839" cy="3239286"/>
            <a:chOff x="0" y="-38100"/>
            <a:chExt cx="4919530" cy="853145"/>
          </a:xfrm>
        </p:grpSpPr>
        <p:sp>
          <p:nvSpPr>
            <p:cNvPr id="367" name="Google Shape;367;p11"/>
            <p:cNvSpPr/>
            <p:nvPr/>
          </p:nvSpPr>
          <p:spPr>
            <a:xfrm>
              <a:off x="0" y="0"/>
              <a:ext cx="4919530" cy="815045"/>
            </a:xfrm>
            <a:custGeom>
              <a:avLst/>
              <a:gdLst/>
              <a:ahLst/>
              <a:cxnLst/>
              <a:rect l="l" t="t" r="r" b="b"/>
              <a:pathLst>
                <a:path w="4919530" h="815045" extrusionOk="0">
                  <a:moveTo>
                    <a:pt x="0" y="0"/>
                  </a:moveTo>
                  <a:lnTo>
                    <a:pt x="4919530" y="0"/>
                  </a:lnTo>
                  <a:lnTo>
                    <a:pt x="4919530" y="815045"/>
                  </a:lnTo>
                  <a:lnTo>
                    <a:pt x="0" y="815045"/>
                  </a:lnTo>
                  <a:close/>
                </a:path>
              </a:pathLst>
            </a:custGeom>
            <a:solidFill>
              <a:srgbClr val="A3DFBE"/>
            </a:solidFill>
            <a:ln w="28575" cap="sq" cmpd="sng">
              <a:solidFill>
                <a:srgbClr val="231F20"/>
              </a:solidFill>
              <a:prstDash val="solid"/>
              <a:miter lim="8000"/>
              <a:headEnd type="none" w="sm" len="sm"/>
              <a:tailEnd type="none" w="sm" len="sm"/>
            </a:ln>
          </p:spPr>
        </p:sp>
        <p:sp>
          <p:nvSpPr>
            <p:cNvPr id="368" name="Google Shape;368;p11"/>
            <p:cNvSpPr txBox="1"/>
            <p:nvPr/>
          </p:nvSpPr>
          <p:spPr>
            <a:xfrm>
              <a:off x="0" y="-38100"/>
              <a:ext cx="4919530" cy="85314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9" name="Google Shape;369;p11"/>
          <p:cNvGrpSpPr/>
          <p:nvPr/>
        </p:nvGrpSpPr>
        <p:grpSpPr>
          <a:xfrm>
            <a:off x="1028700" y="-615001"/>
            <a:ext cx="12898160" cy="11362644"/>
            <a:chOff x="0" y="-38100"/>
            <a:chExt cx="3397046" cy="2992631"/>
          </a:xfrm>
        </p:grpSpPr>
        <p:sp>
          <p:nvSpPr>
            <p:cNvPr id="370" name="Google Shape;370;p11"/>
            <p:cNvSpPr/>
            <p:nvPr/>
          </p:nvSpPr>
          <p:spPr>
            <a:xfrm>
              <a:off x="0" y="0"/>
              <a:ext cx="3397046" cy="2954531"/>
            </a:xfrm>
            <a:custGeom>
              <a:avLst/>
              <a:gdLst/>
              <a:ahLst/>
              <a:cxnLst/>
              <a:rect l="l" t="t" r="r" b="b"/>
              <a:pathLst>
                <a:path w="3397046" h="2954531" extrusionOk="0">
                  <a:moveTo>
                    <a:pt x="30612" y="0"/>
                  </a:moveTo>
                  <a:lnTo>
                    <a:pt x="3366434" y="0"/>
                  </a:lnTo>
                  <a:cubicBezTo>
                    <a:pt x="3383341" y="0"/>
                    <a:pt x="3397046" y="13705"/>
                    <a:pt x="3397046" y="30612"/>
                  </a:cubicBezTo>
                  <a:lnTo>
                    <a:pt x="3397046" y="2923919"/>
                  </a:lnTo>
                  <a:cubicBezTo>
                    <a:pt x="3397046" y="2940825"/>
                    <a:pt x="3383341" y="2954531"/>
                    <a:pt x="3366434" y="2954531"/>
                  </a:cubicBezTo>
                  <a:lnTo>
                    <a:pt x="30612" y="2954531"/>
                  </a:lnTo>
                  <a:cubicBezTo>
                    <a:pt x="22493" y="2954531"/>
                    <a:pt x="14707" y="2951305"/>
                    <a:pt x="8966" y="2945564"/>
                  </a:cubicBezTo>
                  <a:cubicBezTo>
                    <a:pt x="3225" y="2939824"/>
                    <a:pt x="0" y="2932037"/>
                    <a:pt x="0" y="2923919"/>
                  </a:cubicBezTo>
                  <a:lnTo>
                    <a:pt x="0" y="30612"/>
                  </a:lnTo>
                  <a:cubicBezTo>
                    <a:pt x="0" y="13705"/>
                    <a:pt x="13705" y="0"/>
                    <a:pt x="30612" y="0"/>
                  </a:cubicBezTo>
                  <a:close/>
                </a:path>
              </a:pathLst>
            </a:custGeom>
            <a:solidFill>
              <a:srgbClr val="FFFFFF"/>
            </a:solid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1"/>
            <p:cNvSpPr txBox="1"/>
            <p:nvPr/>
          </p:nvSpPr>
          <p:spPr>
            <a:xfrm>
              <a:off x="0" y="-38100"/>
              <a:ext cx="3397046" cy="2992631"/>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72" name="Google Shape;372;p11"/>
          <p:cNvSpPr/>
          <p:nvPr/>
        </p:nvSpPr>
        <p:spPr>
          <a:xfrm>
            <a:off x="194006" y="9258300"/>
            <a:ext cx="768019" cy="768019"/>
          </a:xfrm>
          <a:custGeom>
            <a:avLst/>
            <a:gdLst/>
            <a:ahLst/>
            <a:cxnLst/>
            <a:rect l="l" t="t" r="r" b="b"/>
            <a:pathLst>
              <a:path w="768019" h="768019" extrusionOk="0">
                <a:moveTo>
                  <a:pt x="0" y="0"/>
                </a:moveTo>
                <a:lnTo>
                  <a:pt x="768019" y="0"/>
                </a:lnTo>
                <a:lnTo>
                  <a:pt x="768019" y="768019"/>
                </a:lnTo>
                <a:lnTo>
                  <a:pt x="0" y="768019"/>
                </a:lnTo>
                <a:lnTo>
                  <a:pt x="0" y="0"/>
                </a:lnTo>
                <a:close/>
              </a:path>
            </a:pathLst>
          </a:custGeom>
          <a:blipFill rotWithShape="1">
            <a:blip r:embed="rId3">
              <a:alphaModFix/>
            </a:blip>
            <a:stretch>
              <a:fillRect/>
            </a:stretch>
          </a:blipFill>
          <a:ln>
            <a:noFill/>
          </a:ln>
        </p:spPr>
      </p:sp>
      <p:sp>
        <p:nvSpPr>
          <p:cNvPr id="374" name="Google Shape;374;p11"/>
          <p:cNvSpPr/>
          <p:nvPr/>
        </p:nvSpPr>
        <p:spPr>
          <a:xfrm rot="-3874597" flipH="1">
            <a:off x="542755" y="1823939"/>
            <a:ext cx="709799" cy="1309391"/>
          </a:xfrm>
          <a:custGeom>
            <a:avLst/>
            <a:gdLst/>
            <a:ahLst/>
            <a:cxnLst/>
            <a:rect l="l" t="t" r="r" b="b"/>
            <a:pathLst>
              <a:path w="709799" h="1309391" extrusionOk="0">
                <a:moveTo>
                  <a:pt x="0" y="1309391"/>
                </a:moveTo>
                <a:lnTo>
                  <a:pt x="709799" y="1309391"/>
                </a:lnTo>
                <a:lnTo>
                  <a:pt x="709799" y="0"/>
                </a:lnTo>
                <a:lnTo>
                  <a:pt x="0" y="0"/>
                </a:lnTo>
                <a:lnTo>
                  <a:pt x="0" y="1309391"/>
                </a:lnTo>
                <a:close/>
              </a:path>
            </a:pathLst>
          </a:custGeom>
          <a:blipFill rotWithShape="1">
            <a:blip r:embed="rId4">
              <a:alphaModFix/>
            </a:blip>
            <a:stretch>
              <a:fillRect/>
            </a:stretch>
          </a:blipFill>
          <a:ln>
            <a:noFill/>
          </a:ln>
        </p:spPr>
      </p:sp>
      <p:sp>
        <p:nvSpPr>
          <p:cNvPr id="376" name="Google Shape;376;p11"/>
          <p:cNvSpPr/>
          <p:nvPr/>
        </p:nvSpPr>
        <p:spPr>
          <a:xfrm rot="4263341">
            <a:off x="13555764" y="7458272"/>
            <a:ext cx="742193" cy="1369149"/>
          </a:xfrm>
          <a:custGeom>
            <a:avLst/>
            <a:gdLst/>
            <a:ahLst/>
            <a:cxnLst/>
            <a:rect l="l" t="t" r="r" b="b"/>
            <a:pathLst>
              <a:path w="742193" h="1369149" extrusionOk="0">
                <a:moveTo>
                  <a:pt x="0" y="0"/>
                </a:moveTo>
                <a:lnTo>
                  <a:pt x="742193" y="0"/>
                </a:lnTo>
                <a:lnTo>
                  <a:pt x="742193" y="1369149"/>
                </a:lnTo>
                <a:lnTo>
                  <a:pt x="0" y="1369149"/>
                </a:lnTo>
                <a:lnTo>
                  <a:pt x="0" y="0"/>
                </a:lnTo>
                <a:close/>
              </a:path>
            </a:pathLst>
          </a:custGeom>
          <a:blipFill rotWithShape="1">
            <a:blip r:embed="rId5">
              <a:alphaModFix/>
            </a:blip>
            <a:stretch>
              <a:fillRect/>
            </a:stretch>
          </a:blipFill>
          <a:ln>
            <a:noFill/>
          </a:ln>
        </p:spPr>
      </p:sp>
      <p:grpSp>
        <p:nvGrpSpPr>
          <p:cNvPr id="377" name="Google Shape;377;p11"/>
          <p:cNvGrpSpPr/>
          <p:nvPr/>
        </p:nvGrpSpPr>
        <p:grpSpPr>
          <a:xfrm>
            <a:off x="9848708" y="169612"/>
            <a:ext cx="8156304" cy="3270195"/>
            <a:chOff x="0" y="-38100"/>
            <a:chExt cx="2148162" cy="861286"/>
          </a:xfrm>
        </p:grpSpPr>
        <p:sp>
          <p:nvSpPr>
            <p:cNvPr id="378" name="Google Shape;378;p11"/>
            <p:cNvSpPr/>
            <p:nvPr/>
          </p:nvSpPr>
          <p:spPr>
            <a:xfrm>
              <a:off x="0" y="0"/>
              <a:ext cx="2148162" cy="823186"/>
            </a:xfrm>
            <a:custGeom>
              <a:avLst/>
              <a:gdLst/>
              <a:ahLst/>
              <a:cxnLst/>
              <a:rect l="l" t="t" r="r" b="b"/>
              <a:pathLst>
                <a:path w="2148162" h="823186" extrusionOk="0">
                  <a:moveTo>
                    <a:pt x="48409" y="0"/>
                  </a:moveTo>
                  <a:lnTo>
                    <a:pt x="2099753" y="0"/>
                  </a:lnTo>
                  <a:cubicBezTo>
                    <a:pt x="2126489" y="0"/>
                    <a:pt x="2148162" y="21673"/>
                    <a:pt x="2148162" y="48409"/>
                  </a:cubicBezTo>
                  <a:lnTo>
                    <a:pt x="2148162" y="774777"/>
                  </a:lnTo>
                  <a:cubicBezTo>
                    <a:pt x="2148162" y="787616"/>
                    <a:pt x="2143062" y="799929"/>
                    <a:pt x="2133984" y="809007"/>
                  </a:cubicBezTo>
                  <a:cubicBezTo>
                    <a:pt x="2124905" y="818086"/>
                    <a:pt x="2112592" y="823186"/>
                    <a:pt x="2099753" y="823186"/>
                  </a:cubicBezTo>
                  <a:lnTo>
                    <a:pt x="48409" y="823186"/>
                  </a:lnTo>
                  <a:cubicBezTo>
                    <a:pt x="35570" y="823186"/>
                    <a:pt x="23257" y="818086"/>
                    <a:pt x="14179" y="809007"/>
                  </a:cubicBezTo>
                  <a:cubicBezTo>
                    <a:pt x="5100" y="799929"/>
                    <a:pt x="0" y="787616"/>
                    <a:pt x="0" y="774777"/>
                  </a:cubicBezTo>
                  <a:lnTo>
                    <a:pt x="0" y="48409"/>
                  </a:lnTo>
                  <a:cubicBezTo>
                    <a:pt x="0" y="35570"/>
                    <a:pt x="5100" y="23257"/>
                    <a:pt x="14179" y="14179"/>
                  </a:cubicBezTo>
                  <a:cubicBezTo>
                    <a:pt x="23257" y="5100"/>
                    <a:pt x="35570" y="0"/>
                    <a:pt x="48409" y="0"/>
                  </a:cubicBezTo>
                  <a:close/>
                </a:path>
              </a:pathLst>
            </a:custGeom>
            <a:solidFill>
              <a:srgbClr val="FFE397"/>
            </a:solid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1"/>
            <p:cNvSpPr txBox="1"/>
            <p:nvPr/>
          </p:nvSpPr>
          <p:spPr>
            <a:xfrm>
              <a:off x="0" y="-38100"/>
              <a:ext cx="2148162" cy="861286"/>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80" name="Google Shape;380;p11"/>
          <p:cNvSpPr txBox="1"/>
          <p:nvPr/>
        </p:nvSpPr>
        <p:spPr>
          <a:xfrm>
            <a:off x="9360232" y="764889"/>
            <a:ext cx="9133200" cy="2462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8000" b="0" i="0" u="none" strike="noStrike" cap="none">
                <a:solidFill>
                  <a:srgbClr val="231F20"/>
                </a:solidFill>
                <a:latin typeface="Londrina Solid"/>
                <a:ea typeface="Londrina Solid"/>
                <a:cs typeface="Londrina Solid"/>
                <a:sym typeface="Londrina Solid"/>
              </a:rPr>
              <a:t>USER REQUIREMENT PENJUAL</a:t>
            </a:r>
            <a:endParaRPr/>
          </a:p>
        </p:txBody>
      </p:sp>
      <p:sp>
        <p:nvSpPr>
          <p:cNvPr id="381" name="Google Shape;381;p11"/>
          <p:cNvSpPr/>
          <p:nvPr/>
        </p:nvSpPr>
        <p:spPr>
          <a:xfrm>
            <a:off x="13400407" y="2293091"/>
            <a:ext cx="4635447" cy="8270104"/>
          </a:xfrm>
          <a:custGeom>
            <a:avLst/>
            <a:gdLst/>
            <a:ahLst/>
            <a:cxnLst/>
            <a:rect l="l" t="t" r="r" b="b"/>
            <a:pathLst>
              <a:path w="4635447" h="8270104" extrusionOk="0">
                <a:moveTo>
                  <a:pt x="0" y="0"/>
                </a:moveTo>
                <a:lnTo>
                  <a:pt x="4635447" y="0"/>
                </a:lnTo>
                <a:lnTo>
                  <a:pt x="4635447" y="8270104"/>
                </a:lnTo>
                <a:lnTo>
                  <a:pt x="0" y="8270104"/>
                </a:lnTo>
                <a:lnTo>
                  <a:pt x="0" y="0"/>
                </a:lnTo>
                <a:close/>
              </a:path>
            </a:pathLst>
          </a:custGeom>
          <a:blipFill rotWithShape="1">
            <a:blip r:embed="rId6">
              <a:alphaModFix/>
            </a:blip>
            <a:stretch>
              <a:fillRect b="-74474"/>
            </a:stretch>
          </a:blipFill>
          <a:ln>
            <a:noFill/>
          </a:ln>
        </p:spPr>
      </p:sp>
      <p:pic>
        <p:nvPicPr>
          <p:cNvPr id="3" name="Picture 2">
            <a:extLst>
              <a:ext uri="{FF2B5EF4-FFF2-40B4-BE49-F238E27FC236}">
                <a16:creationId xmlns:a16="http://schemas.microsoft.com/office/drawing/2014/main" id="{A82C350D-AA9D-9101-9831-8FADEBB83F3D}"/>
              </a:ext>
            </a:extLst>
          </p:cNvPr>
          <p:cNvPicPr>
            <a:picLocks noChangeAspect="1"/>
          </p:cNvPicPr>
          <p:nvPr/>
        </p:nvPicPr>
        <p:blipFill>
          <a:blip r:embed="rId7"/>
          <a:stretch>
            <a:fillRect/>
          </a:stretch>
        </p:blipFill>
        <p:spPr>
          <a:xfrm>
            <a:off x="1028700" y="-470340"/>
            <a:ext cx="7172748" cy="6552144"/>
          </a:xfrm>
          <a:prstGeom prst="rect">
            <a:avLst/>
          </a:prstGeom>
        </p:spPr>
      </p:pic>
      <p:pic>
        <p:nvPicPr>
          <p:cNvPr id="5" name="Picture 4">
            <a:extLst>
              <a:ext uri="{FF2B5EF4-FFF2-40B4-BE49-F238E27FC236}">
                <a16:creationId xmlns:a16="http://schemas.microsoft.com/office/drawing/2014/main" id="{2ED37E4F-F54B-352C-201A-7426B82915C2}"/>
              </a:ext>
            </a:extLst>
          </p:cNvPr>
          <p:cNvPicPr>
            <a:picLocks noChangeAspect="1"/>
          </p:cNvPicPr>
          <p:nvPr/>
        </p:nvPicPr>
        <p:blipFill>
          <a:blip r:embed="rId8"/>
          <a:stretch>
            <a:fillRect/>
          </a:stretch>
        </p:blipFill>
        <p:spPr>
          <a:xfrm>
            <a:off x="3823474" y="6093514"/>
            <a:ext cx="7645441" cy="419348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Shape 385"/>
        <p:cNvGrpSpPr/>
        <p:nvPr/>
      </p:nvGrpSpPr>
      <p:grpSpPr>
        <a:xfrm>
          <a:off x="0" y="0"/>
          <a:ext cx="0" cy="0"/>
          <a:chOff x="0" y="0"/>
          <a:chExt cx="0" cy="0"/>
        </a:xfrm>
      </p:grpSpPr>
      <p:grpSp>
        <p:nvGrpSpPr>
          <p:cNvPr id="386" name="Google Shape;386;p12"/>
          <p:cNvGrpSpPr/>
          <p:nvPr/>
        </p:nvGrpSpPr>
        <p:grpSpPr>
          <a:xfrm>
            <a:off x="-195419" y="9113639"/>
            <a:ext cx="18678839" cy="1355851"/>
            <a:chOff x="0" y="-38100"/>
            <a:chExt cx="4919530" cy="357096"/>
          </a:xfrm>
        </p:grpSpPr>
        <p:sp>
          <p:nvSpPr>
            <p:cNvPr id="387" name="Google Shape;387;p12"/>
            <p:cNvSpPr/>
            <p:nvPr/>
          </p:nvSpPr>
          <p:spPr>
            <a:xfrm>
              <a:off x="0" y="0"/>
              <a:ext cx="4919530" cy="318996"/>
            </a:xfrm>
            <a:custGeom>
              <a:avLst/>
              <a:gdLst/>
              <a:ahLst/>
              <a:cxnLst/>
              <a:rect l="l" t="t" r="r" b="b"/>
              <a:pathLst>
                <a:path w="4919530" h="318996" extrusionOk="0">
                  <a:moveTo>
                    <a:pt x="0" y="0"/>
                  </a:moveTo>
                  <a:lnTo>
                    <a:pt x="4919530" y="0"/>
                  </a:lnTo>
                  <a:lnTo>
                    <a:pt x="4919530" y="318996"/>
                  </a:lnTo>
                  <a:lnTo>
                    <a:pt x="0" y="318996"/>
                  </a:lnTo>
                  <a:close/>
                </a:path>
              </a:pathLst>
            </a:custGeom>
            <a:solidFill>
              <a:srgbClr val="A3DFBE"/>
            </a:solidFill>
            <a:ln w="28575" cap="sq" cmpd="sng">
              <a:solidFill>
                <a:srgbClr val="231F20"/>
              </a:solidFill>
              <a:prstDash val="solid"/>
              <a:miter lim="8000"/>
              <a:headEnd type="none" w="sm" len="sm"/>
              <a:tailEnd type="none" w="sm" len="sm"/>
            </a:ln>
          </p:spPr>
        </p:sp>
        <p:sp>
          <p:nvSpPr>
            <p:cNvPr id="388" name="Google Shape;388;p12"/>
            <p:cNvSpPr txBox="1"/>
            <p:nvPr/>
          </p:nvSpPr>
          <p:spPr>
            <a:xfrm>
              <a:off x="0" y="-38100"/>
              <a:ext cx="4919530" cy="357096"/>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89" name="Google Shape;389;p12"/>
          <p:cNvGrpSpPr/>
          <p:nvPr/>
        </p:nvGrpSpPr>
        <p:grpSpPr>
          <a:xfrm>
            <a:off x="1028700" y="1040844"/>
            <a:ext cx="16230600" cy="8205313"/>
            <a:chOff x="0" y="0"/>
            <a:chExt cx="21640800" cy="10940417"/>
          </a:xfrm>
        </p:grpSpPr>
        <p:sp>
          <p:nvSpPr>
            <p:cNvPr id="390" name="Google Shape;390;p12"/>
            <p:cNvSpPr/>
            <p:nvPr/>
          </p:nvSpPr>
          <p:spPr>
            <a:xfrm>
              <a:off x="0" y="25267"/>
              <a:ext cx="12195698" cy="10915150"/>
            </a:xfrm>
            <a:custGeom>
              <a:avLst/>
              <a:gdLst/>
              <a:ahLst/>
              <a:cxnLst/>
              <a:rect l="l" t="t" r="r" b="b"/>
              <a:pathLst>
                <a:path w="12195698" h="10915150" extrusionOk="0">
                  <a:moveTo>
                    <a:pt x="0" y="0"/>
                  </a:moveTo>
                  <a:lnTo>
                    <a:pt x="12195698" y="0"/>
                  </a:lnTo>
                  <a:lnTo>
                    <a:pt x="12195698" y="10915149"/>
                  </a:lnTo>
                  <a:lnTo>
                    <a:pt x="0" y="10915149"/>
                  </a:lnTo>
                  <a:lnTo>
                    <a:pt x="0" y="0"/>
                  </a:lnTo>
                  <a:close/>
                </a:path>
              </a:pathLst>
            </a:custGeom>
            <a:blipFill rotWithShape="1">
              <a:blip r:embed="rId3">
                <a:alphaModFix amt="5000"/>
              </a:blip>
              <a:stretch>
                <a:fillRect/>
              </a:stretch>
            </a:blipFill>
            <a:ln>
              <a:noFill/>
            </a:ln>
          </p:spPr>
        </p:sp>
        <p:sp>
          <p:nvSpPr>
            <p:cNvPr id="391" name="Google Shape;391;p12"/>
            <p:cNvSpPr/>
            <p:nvPr/>
          </p:nvSpPr>
          <p:spPr>
            <a:xfrm>
              <a:off x="9445102" y="0"/>
              <a:ext cx="12195698" cy="10915150"/>
            </a:xfrm>
            <a:custGeom>
              <a:avLst/>
              <a:gdLst/>
              <a:ahLst/>
              <a:cxnLst/>
              <a:rect l="l" t="t" r="r" b="b"/>
              <a:pathLst>
                <a:path w="12195698" h="10915150" extrusionOk="0">
                  <a:moveTo>
                    <a:pt x="0" y="0"/>
                  </a:moveTo>
                  <a:lnTo>
                    <a:pt x="12195698" y="0"/>
                  </a:lnTo>
                  <a:lnTo>
                    <a:pt x="12195698" y="10915150"/>
                  </a:lnTo>
                  <a:lnTo>
                    <a:pt x="0" y="10915150"/>
                  </a:lnTo>
                  <a:lnTo>
                    <a:pt x="0" y="0"/>
                  </a:lnTo>
                  <a:close/>
                </a:path>
              </a:pathLst>
            </a:custGeom>
            <a:blipFill rotWithShape="1">
              <a:blip r:embed="rId3">
                <a:alphaModFix amt="5000"/>
              </a:blip>
              <a:stretch>
                <a:fillRect/>
              </a:stretch>
            </a:blipFill>
            <a:ln>
              <a:noFill/>
            </a:ln>
          </p:spPr>
        </p:sp>
      </p:grpSp>
      <p:sp>
        <p:nvSpPr>
          <p:cNvPr id="392" name="Google Shape;392;p12"/>
          <p:cNvSpPr/>
          <p:nvPr/>
        </p:nvSpPr>
        <p:spPr>
          <a:xfrm flipH="1">
            <a:off x="0" y="4188088"/>
            <a:ext cx="5782625" cy="8646915"/>
          </a:xfrm>
          <a:custGeom>
            <a:avLst/>
            <a:gdLst/>
            <a:ahLst/>
            <a:cxnLst/>
            <a:rect l="l" t="t" r="r" b="b"/>
            <a:pathLst>
              <a:path w="5782625" h="8646915" extrusionOk="0">
                <a:moveTo>
                  <a:pt x="5782625" y="0"/>
                </a:moveTo>
                <a:lnTo>
                  <a:pt x="0" y="0"/>
                </a:lnTo>
                <a:lnTo>
                  <a:pt x="0" y="8646916"/>
                </a:lnTo>
                <a:lnTo>
                  <a:pt x="5782625" y="8646916"/>
                </a:lnTo>
                <a:lnTo>
                  <a:pt x="5782625" y="0"/>
                </a:lnTo>
                <a:close/>
              </a:path>
            </a:pathLst>
          </a:custGeom>
          <a:blipFill rotWithShape="1">
            <a:blip r:embed="rId4">
              <a:alphaModFix/>
            </a:blip>
            <a:stretch>
              <a:fillRect/>
            </a:stretch>
          </a:blipFill>
          <a:ln>
            <a:noFill/>
          </a:ln>
        </p:spPr>
      </p:sp>
      <p:sp>
        <p:nvSpPr>
          <p:cNvPr id="393" name="Google Shape;393;p12"/>
          <p:cNvSpPr/>
          <p:nvPr/>
        </p:nvSpPr>
        <p:spPr>
          <a:xfrm>
            <a:off x="1261469" y="2446124"/>
            <a:ext cx="816410" cy="822525"/>
          </a:xfrm>
          <a:custGeom>
            <a:avLst/>
            <a:gdLst/>
            <a:ahLst/>
            <a:cxnLst/>
            <a:rect l="l" t="t" r="r" b="b"/>
            <a:pathLst>
              <a:path w="816410" h="822525" extrusionOk="0">
                <a:moveTo>
                  <a:pt x="0" y="0"/>
                </a:moveTo>
                <a:lnTo>
                  <a:pt x="816410" y="0"/>
                </a:lnTo>
                <a:lnTo>
                  <a:pt x="816410" y="822524"/>
                </a:lnTo>
                <a:lnTo>
                  <a:pt x="0" y="822524"/>
                </a:lnTo>
                <a:lnTo>
                  <a:pt x="0" y="0"/>
                </a:lnTo>
                <a:close/>
              </a:path>
            </a:pathLst>
          </a:custGeom>
          <a:blipFill rotWithShape="1">
            <a:blip r:embed="rId5">
              <a:alphaModFix/>
            </a:blip>
            <a:stretch>
              <a:fillRect l="-16123" t="-123566" r="-514433" b="-293577"/>
            </a:stretch>
          </a:blipFill>
          <a:ln>
            <a:noFill/>
          </a:ln>
        </p:spPr>
      </p:sp>
      <p:sp>
        <p:nvSpPr>
          <p:cNvPr id="394" name="Google Shape;394;p12"/>
          <p:cNvSpPr/>
          <p:nvPr/>
        </p:nvSpPr>
        <p:spPr>
          <a:xfrm>
            <a:off x="77131" y="2656060"/>
            <a:ext cx="1184337" cy="1225176"/>
          </a:xfrm>
          <a:custGeom>
            <a:avLst/>
            <a:gdLst/>
            <a:ahLst/>
            <a:cxnLst/>
            <a:rect l="l" t="t" r="r" b="b"/>
            <a:pathLst>
              <a:path w="1184337" h="1225176" extrusionOk="0">
                <a:moveTo>
                  <a:pt x="0" y="0"/>
                </a:moveTo>
                <a:lnTo>
                  <a:pt x="1184338" y="0"/>
                </a:lnTo>
                <a:lnTo>
                  <a:pt x="1184338" y="1225176"/>
                </a:lnTo>
                <a:lnTo>
                  <a:pt x="0" y="1225176"/>
                </a:lnTo>
                <a:lnTo>
                  <a:pt x="0" y="0"/>
                </a:lnTo>
                <a:close/>
              </a:path>
            </a:pathLst>
          </a:custGeom>
          <a:blipFill rotWithShape="1">
            <a:blip r:embed="rId6">
              <a:alphaModFix/>
            </a:blip>
            <a:stretch>
              <a:fillRect l="-154830" t="-80808" r="-404191" b="-343988"/>
            </a:stretch>
          </a:blipFill>
          <a:ln>
            <a:noFill/>
          </a:ln>
        </p:spPr>
      </p:sp>
      <p:sp>
        <p:nvSpPr>
          <p:cNvPr id="395" name="Google Shape;395;p12"/>
          <p:cNvSpPr/>
          <p:nvPr/>
        </p:nvSpPr>
        <p:spPr>
          <a:xfrm>
            <a:off x="1261469" y="8175218"/>
            <a:ext cx="616778" cy="616778"/>
          </a:xfrm>
          <a:custGeom>
            <a:avLst/>
            <a:gdLst/>
            <a:ahLst/>
            <a:cxnLst/>
            <a:rect l="l" t="t" r="r" b="b"/>
            <a:pathLst>
              <a:path w="616778" h="616778" extrusionOk="0">
                <a:moveTo>
                  <a:pt x="0" y="0"/>
                </a:moveTo>
                <a:lnTo>
                  <a:pt x="616777" y="0"/>
                </a:lnTo>
                <a:lnTo>
                  <a:pt x="616777" y="616778"/>
                </a:lnTo>
                <a:lnTo>
                  <a:pt x="0" y="616778"/>
                </a:lnTo>
                <a:lnTo>
                  <a:pt x="0" y="0"/>
                </a:lnTo>
                <a:close/>
              </a:path>
            </a:pathLst>
          </a:custGeom>
          <a:blipFill rotWithShape="1">
            <a:blip r:embed="rId7">
              <a:alphaModFix/>
            </a:blip>
            <a:stretch>
              <a:fillRect/>
            </a:stretch>
          </a:blipFill>
          <a:ln>
            <a:noFill/>
          </a:ln>
        </p:spPr>
      </p:sp>
      <p:grpSp>
        <p:nvGrpSpPr>
          <p:cNvPr id="397" name="Google Shape;397;p12"/>
          <p:cNvGrpSpPr/>
          <p:nvPr/>
        </p:nvGrpSpPr>
        <p:grpSpPr>
          <a:xfrm>
            <a:off x="2077879" y="363276"/>
            <a:ext cx="6498359" cy="2082847"/>
            <a:chOff x="0" y="-38100"/>
            <a:chExt cx="1711502" cy="548569"/>
          </a:xfrm>
        </p:grpSpPr>
        <p:sp>
          <p:nvSpPr>
            <p:cNvPr id="398" name="Google Shape;398;p12"/>
            <p:cNvSpPr/>
            <p:nvPr/>
          </p:nvSpPr>
          <p:spPr>
            <a:xfrm>
              <a:off x="0" y="0"/>
              <a:ext cx="1711502" cy="510469"/>
            </a:xfrm>
            <a:custGeom>
              <a:avLst/>
              <a:gdLst/>
              <a:ahLst/>
              <a:cxnLst/>
              <a:rect l="l" t="t" r="r" b="b"/>
              <a:pathLst>
                <a:path w="1711502" h="510469" extrusionOk="0">
                  <a:moveTo>
                    <a:pt x="60760" y="0"/>
                  </a:moveTo>
                  <a:lnTo>
                    <a:pt x="1650742" y="0"/>
                  </a:lnTo>
                  <a:cubicBezTo>
                    <a:pt x="1684299" y="0"/>
                    <a:pt x="1711502" y="27203"/>
                    <a:pt x="1711502" y="60760"/>
                  </a:cubicBezTo>
                  <a:lnTo>
                    <a:pt x="1711502" y="449709"/>
                  </a:lnTo>
                  <a:cubicBezTo>
                    <a:pt x="1711502" y="483266"/>
                    <a:pt x="1684299" y="510469"/>
                    <a:pt x="1650742" y="510469"/>
                  </a:cubicBezTo>
                  <a:lnTo>
                    <a:pt x="60760" y="510469"/>
                  </a:lnTo>
                  <a:cubicBezTo>
                    <a:pt x="44645" y="510469"/>
                    <a:pt x="29191" y="504067"/>
                    <a:pt x="17796" y="492673"/>
                  </a:cubicBezTo>
                  <a:cubicBezTo>
                    <a:pt x="6401" y="481278"/>
                    <a:pt x="0" y="465824"/>
                    <a:pt x="0" y="449709"/>
                  </a:cubicBezTo>
                  <a:lnTo>
                    <a:pt x="0" y="60760"/>
                  </a:lnTo>
                  <a:cubicBezTo>
                    <a:pt x="0" y="27203"/>
                    <a:pt x="27203" y="0"/>
                    <a:pt x="60760" y="0"/>
                  </a:cubicBezTo>
                  <a:close/>
                </a:path>
              </a:pathLst>
            </a:custGeom>
            <a:solidFill>
              <a:srgbClr val="FFE397"/>
            </a:solid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2"/>
            <p:cNvSpPr txBox="1"/>
            <p:nvPr/>
          </p:nvSpPr>
          <p:spPr>
            <a:xfrm>
              <a:off x="0" y="-38100"/>
              <a:ext cx="1711502" cy="54856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00" name="Google Shape;400;p12"/>
          <p:cNvSpPr txBox="1"/>
          <p:nvPr/>
        </p:nvSpPr>
        <p:spPr>
          <a:xfrm>
            <a:off x="1873771" y="599029"/>
            <a:ext cx="6906600" cy="18471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6000" b="0" i="0" u="none" strike="noStrike" cap="none">
                <a:solidFill>
                  <a:srgbClr val="231F20"/>
                </a:solidFill>
                <a:latin typeface="Londrina Solid"/>
                <a:ea typeface="Londrina Solid"/>
                <a:cs typeface="Londrina Solid"/>
                <a:sym typeface="Londrina Solid"/>
              </a:rPr>
              <a:t>USER REQUIREMENT </a:t>
            </a:r>
            <a:endParaRPr sz="6000"/>
          </a:p>
          <a:p>
            <a:pPr marL="0" marR="0" lvl="0" indent="0" algn="ctr" rtl="0">
              <a:lnSpc>
                <a:spcPct val="100000"/>
              </a:lnSpc>
              <a:spcBef>
                <a:spcPts val="0"/>
              </a:spcBef>
              <a:spcAft>
                <a:spcPts val="0"/>
              </a:spcAft>
              <a:buNone/>
            </a:pPr>
            <a:r>
              <a:rPr lang="en-US" sz="6000" b="0" i="0" u="none" strike="noStrike" cap="none">
                <a:solidFill>
                  <a:srgbClr val="231F20"/>
                </a:solidFill>
                <a:latin typeface="Londrina Solid"/>
                <a:ea typeface="Londrina Solid"/>
                <a:cs typeface="Londrina Solid"/>
                <a:sym typeface="Londrina Solid"/>
              </a:rPr>
              <a:t>ADMIN</a:t>
            </a:r>
            <a:endParaRPr sz="6000"/>
          </a:p>
        </p:txBody>
      </p:sp>
      <p:pic>
        <p:nvPicPr>
          <p:cNvPr id="3" name="Picture 2">
            <a:extLst>
              <a:ext uri="{FF2B5EF4-FFF2-40B4-BE49-F238E27FC236}">
                <a16:creationId xmlns:a16="http://schemas.microsoft.com/office/drawing/2014/main" id="{8F4E70B5-C65A-F3D3-7AC7-6A16845E7467}"/>
              </a:ext>
            </a:extLst>
          </p:cNvPr>
          <p:cNvPicPr>
            <a:picLocks noChangeAspect="1"/>
          </p:cNvPicPr>
          <p:nvPr/>
        </p:nvPicPr>
        <p:blipFill>
          <a:blip r:embed="rId8"/>
          <a:stretch>
            <a:fillRect/>
          </a:stretch>
        </p:blipFill>
        <p:spPr>
          <a:xfrm>
            <a:off x="9969241" y="618389"/>
            <a:ext cx="6906600" cy="941693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Shape 404"/>
        <p:cNvGrpSpPr/>
        <p:nvPr/>
      </p:nvGrpSpPr>
      <p:grpSpPr>
        <a:xfrm>
          <a:off x="0" y="0"/>
          <a:ext cx="0" cy="0"/>
          <a:chOff x="0" y="0"/>
          <a:chExt cx="0" cy="0"/>
        </a:xfrm>
      </p:grpSpPr>
      <p:grpSp>
        <p:nvGrpSpPr>
          <p:cNvPr id="405" name="Google Shape;405;p13"/>
          <p:cNvGrpSpPr/>
          <p:nvPr/>
        </p:nvGrpSpPr>
        <p:grpSpPr>
          <a:xfrm>
            <a:off x="-195419" y="9113639"/>
            <a:ext cx="18678839" cy="1355851"/>
            <a:chOff x="0" y="-38100"/>
            <a:chExt cx="4919530" cy="357096"/>
          </a:xfrm>
        </p:grpSpPr>
        <p:sp>
          <p:nvSpPr>
            <p:cNvPr id="406" name="Google Shape;406;p13"/>
            <p:cNvSpPr/>
            <p:nvPr/>
          </p:nvSpPr>
          <p:spPr>
            <a:xfrm>
              <a:off x="0" y="0"/>
              <a:ext cx="4919530" cy="318996"/>
            </a:xfrm>
            <a:custGeom>
              <a:avLst/>
              <a:gdLst/>
              <a:ahLst/>
              <a:cxnLst/>
              <a:rect l="l" t="t" r="r" b="b"/>
              <a:pathLst>
                <a:path w="4919530" h="318996" extrusionOk="0">
                  <a:moveTo>
                    <a:pt x="0" y="0"/>
                  </a:moveTo>
                  <a:lnTo>
                    <a:pt x="4919530" y="0"/>
                  </a:lnTo>
                  <a:lnTo>
                    <a:pt x="4919530" y="318996"/>
                  </a:lnTo>
                  <a:lnTo>
                    <a:pt x="0" y="318996"/>
                  </a:lnTo>
                  <a:close/>
                </a:path>
              </a:pathLst>
            </a:custGeom>
            <a:solidFill>
              <a:srgbClr val="A3DFBE"/>
            </a:solidFill>
            <a:ln w="28575" cap="sq" cmpd="sng">
              <a:solidFill>
                <a:srgbClr val="231F20"/>
              </a:solidFill>
              <a:prstDash val="solid"/>
              <a:miter lim="8000"/>
              <a:headEnd type="none" w="sm" len="sm"/>
              <a:tailEnd type="none" w="sm" len="sm"/>
            </a:ln>
          </p:spPr>
        </p:sp>
        <p:sp>
          <p:nvSpPr>
            <p:cNvPr id="407" name="Google Shape;407;p13"/>
            <p:cNvSpPr txBox="1"/>
            <p:nvPr/>
          </p:nvSpPr>
          <p:spPr>
            <a:xfrm>
              <a:off x="0" y="-38100"/>
              <a:ext cx="4919530" cy="357096"/>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8" name="Google Shape;408;p13"/>
          <p:cNvGrpSpPr/>
          <p:nvPr/>
        </p:nvGrpSpPr>
        <p:grpSpPr>
          <a:xfrm>
            <a:off x="1028700" y="1040844"/>
            <a:ext cx="16230600" cy="8205313"/>
            <a:chOff x="0" y="0"/>
            <a:chExt cx="21640800" cy="10940417"/>
          </a:xfrm>
        </p:grpSpPr>
        <p:sp>
          <p:nvSpPr>
            <p:cNvPr id="409" name="Google Shape;409;p13"/>
            <p:cNvSpPr/>
            <p:nvPr/>
          </p:nvSpPr>
          <p:spPr>
            <a:xfrm>
              <a:off x="0" y="25267"/>
              <a:ext cx="12195698" cy="10915150"/>
            </a:xfrm>
            <a:custGeom>
              <a:avLst/>
              <a:gdLst/>
              <a:ahLst/>
              <a:cxnLst/>
              <a:rect l="l" t="t" r="r" b="b"/>
              <a:pathLst>
                <a:path w="12195698" h="10915150" extrusionOk="0">
                  <a:moveTo>
                    <a:pt x="0" y="0"/>
                  </a:moveTo>
                  <a:lnTo>
                    <a:pt x="12195698" y="0"/>
                  </a:lnTo>
                  <a:lnTo>
                    <a:pt x="12195698" y="10915149"/>
                  </a:lnTo>
                  <a:lnTo>
                    <a:pt x="0" y="10915149"/>
                  </a:lnTo>
                  <a:lnTo>
                    <a:pt x="0" y="0"/>
                  </a:lnTo>
                  <a:close/>
                </a:path>
              </a:pathLst>
            </a:custGeom>
            <a:blipFill rotWithShape="1">
              <a:blip r:embed="rId3">
                <a:alphaModFix amt="5000"/>
              </a:blip>
              <a:stretch>
                <a:fillRect/>
              </a:stretch>
            </a:blipFill>
            <a:ln>
              <a:noFill/>
            </a:ln>
          </p:spPr>
        </p:sp>
        <p:sp>
          <p:nvSpPr>
            <p:cNvPr id="410" name="Google Shape;410;p13"/>
            <p:cNvSpPr/>
            <p:nvPr/>
          </p:nvSpPr>
          <p:spPr>
            <a:xfrm>
              <a:off x="9445102" y="0"/>
              <a:ext cx="12195698" cy="10915150"/>
            </a:xfrm>
            <a:custGeom>
              <a:avLst/>
              <a:gdLst/>
              <a:ahLst/>
              <a:cxnLst/>
              <a:rect l="l" t="t" r="r" b="b"/>
              <a:pathLst>
                <a:path w="12195698" h="10915150" extrusionOk="0">
                  <a:moveTo>
                    <a:pt x="0" y="0"/>
                  </a:moveTo>
                  <a:lnTo>
                    <a:pt x="12195698" y="0"/>
                  </a:lnTo>
                  <a:lnTo>
                    <a:pt x="12195698" y="10915150"/>
                  </a:lnTo>
                  <a:lnTo>
                    <a:pt x="0" y="10915150"/>
                  </a:lnTo>
                  <a:lnTo>
                    <a:pt x="0" y="0"/>
                  </a:lnTo>
                  <a:close/>
                </a:path>
              </a:pathLst>
            </a:custGeom>
            <a:blipFill rotWithShape="1">
              <a:blip r:embed="rId3">
                <a:alphaModFix amt="5000"/>
              </a:blip>
              <a:stretch>
                <a:fillRect/>
              </a:stretch>
            </a:blipFill>
            <a:ln>
              <a:noFill/>
            </a:ln>
          </p:spPr>
        </p:sp>
      </p:grpSp>
      <p:grpSp>
        <p:nvGrpSpPr>
          <p:cNvPr id="411" name="Google Shape;411;p13"/>
          <p:cNvGrpSpPr/>
          <p:nvPr/>
        </p:nvGrpSpPr>
        <p:grpSpPr>
          <a:xfrm>
            <a:off x="6215122" y="2604507"/>
            <a:ext cx="10349689" cy="5879100"/>
            <a:chOff x="0" y="-38100"/>
            <a:chExt cx="2725844" cy="1548405"/>
          </a:xfrm>
        </p:grpSpPr>
        <p:sp>
          <p:nvSpPr>
            <p:cNvPr id="412" name="Google Shape;412;p13"/>
            <p:cNvSpPr/>
            <p:nvPr/>
          </p:nvSpPr>
          <p:spPr>
            <a:xfrm>
              <a:off x="0" y="0"/>
              <a:ext cx="2725844" cy="1510305"/>
            </a:xfrm>
            <a:custGeom>
              <a:avLst/>
              <a:gdLst/>
              <a:ahLst/>
              <a:cxnLst/>
              <a:rect l="l" t="t" r="r" b="b"/>
              <a:pathLst>
                <a:path w="2725844" h="1510305" extrusionOk="0">
                  <a:moveTo>
                    <a:pt x="38150" y="0"/>
                  </a:moveTo>
                  <a:lnTo>
                    <a:pt x="2687694" y="0"/>
                  </a:lnTo>
                  <a:cubicBezTo>
                    <a:pt x="2708764" y="0"/>
                    <a:pt x="2725844" y="17080"/>
                    <a:pt x="2725844" y="38150"/>
                  </a:cubicBezTo>
                  <a:lnTo>
                    <a:pt x="2725844" y="1472155"/>
                  </a:lnTo>
                  <a:cubicBezTo>
                    <a:pt x="2725844" y="1493225"/>
                    <a:pt x="2708764" y="1510305"/>
                    <a:pt x="2687694" y="1510305"/>
                  </a:cubicBezTo>
                  <a:lnTo>
                    <a:pt x="38150" y="1510305"/>
                  </a:lnTo>
                  <a:cubicBezTo>
                    <a:pt x="17080" y="1510305"/>
                    <a:pt x="0" y="1493225"/>
                    <a:pt x="0" y="1472155"/>
                  </a:cubicBezTo>
                  <a:lnTo>
                    <a:pt x="0" y="38150"/>
                  </a:lnTo>
                  <a:cubicBezTo>
                    <a:pt x="0" y="17080"/>
                    <a:pt x="17080" y="0"/>
                    <a:pt x="38150" y="0"/>
                  </a:cubicBezTo>
                  <a:close/>
                </a:path>
              </a:pathLst>
            </a:custGeom>
            <a:solidFill>
              <a:srgbClr val="FFFFFF"/>
            </a:solid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3"/>
            <p:cNvSpPr txBox="1"/>
            <p:nvPr/>
          </p:nvSpPr>
          <p:spPr>
            <a:xfrm>
              <a:off x="0" y="-38100"/>
              <a:ext cx="2725844" cy="154840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4" name="Google Shape;414;p13"/>
          <p:cNvGrpSpPr/>
          <p:nvPr/>
        </p:nvGrpSpPr>
        <p:grpSpPr>
          <a:xfrm>
            <a:off x="7567055" y="1565921"/>
            <a:ext cx="7645823" cy="2221832"/>
            <a:chOff x="0" y="-38100"/>
            <a:chExt cx="2013715" cy="585174"/>
          </a:xfrm>
        </p:grpSpPr>
        <p:sp>
          <p:nvSpPr>
            <p:cNvPr id="415" name="Google Shape;415;p13"/>
            <p:cNvSpPr/>
            <p:nvPr/>
          </p:nvSpPr>
          <p:spPr>
            <a:xfrm>
              <a:off x="0" y="0"/>
              <a:ext cx="2013715" cy="547074"/>
            </a:xfrm>
            <a:custGeom>
              <a:avLst/>
              <a:gdLst/>
              <a:ahLst/>
              <a:cxnLst/>
              <a:rect l="l" t="t" r="r" b="b"/>
              <a:pathLst>
                <a:path w="2013715" h="547074" extrusionOk="0">
                  <a:moveTo>
                    <a:pt x="51641" y="0"/>
                  </a:moveTo>
                  <a:lnTo>
                    <a:pt x="1962074" y="0"/>
                  </a:lnTo>
                  <a:cubicBezTo>
                    <a:pt x="1990594" y="0"/>
                    <a:pt x="2013715" y="23120"/>
                    <a:pt x="2013715" y="51641"/>
                  </a:cubicBezTo>
                  <a:lnTo>
                    <a:pt x="2013715" y="495433"/>
                  </a:lnTo>
                  <a:cubicBezTo>
                    <a:pt x="2013715" y="523953"/>
                    <a:pt x="1990594" y="547074"/>
                    <a:pt x="1962074" y="547074"/>
                  </a:cubicBezTo>
                  <a:lnTo>
                    <a:pt x="51641" y="547074"/>
                  </a:lnTo>
                  <a:cubicBezTo>
                    <a:pt x="23120" y="547074"/>
                    <a:pt x="0" y="523953"/>
                    <a:pt x="0" y="495433"/>
                  </a:cubicBezTo>
                  <a:lnTo>
                    <a:pt x="0" y="51641"/>
                  </a:lnTo>
                  <a:cubicBezTo>
                    <a:pt x="0" y="23120"/>
                    <a:pt x="23120" y="0"/>
                    <a:pt x="51641" y="0"/>
                  </a:cubicBezTo>
                  <a:close/>
                </a:path>
              </a:pathLst>
            </a:custGeom>
            <a:solidFill>
              <a:srgbClr val="A3DFBE"/>
            </a:solid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3"/>
            <p:cNvSpPr txBox="1"/>
            <p:nvPr/>
          </p:nvSpPr>
          <p:spPr>
            <a:xfrm>
              <a:off x="0" y="-38100"/>
              <a:ext cx="2013715" cy="58517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7" name="Google Shape;417;p13"/>
          <p:cNvSpPr/>
          <p:nvPr/>
        </p:nvSpPr>
        <p:spPr>
          <a:xfrm flipH="1">
            <a:off x="0" y="1796719"/>
            <a:ext cx="7381853" cy="11038285"/>
          </a:xfrm>
          <a:custGeom>
            <a:avLst/>
            <a:gdLst/>
            <a:ahLst/>
            <a:cxnLst/>
            <a:rect l="l" t="t" r="r" b="b"/>
            <a:pathLst>
              <a:path w="7381853" h="11038285" extrusionOk="0">
                <a:moveTo>
                  <a:pt x="7381853" y="0"/>
                </a:moveTo>
                <a:lnTo>
                  <a:pt x="0" y="0"/>
                </a:lnTo>
                <a:lnTo>
                  <a:pt x="0" y="11038285"/>
                </a:lnTo>
                <a:lnTo>
                  <a:pt x="7381853" y="11038285"/>
                </a:lnTo>
                <a:lnTo>
                  <a:pt x="7381853" y="0"/>
                </a:lnTo>
                <a:close/>
              </a:path>
            </a:pathLst>
          </a:custGeom>
          <a:blipFill rotWithShape="1">
            <a:blip r:embed="rId4">
              <a:alphaModFix/>
            </a:blip>
            <a:stretch>
              <a:fillRect/>
            </a:stretch>
          </a:blipFill>
          <a:ln>
            <a:noFill/>
          </a:ln>
        </p:spPr>
      </p:sp>
      <p:sp>
        <p:nvSpPr>
          <p:cNvPr id="418" name="Google Shape;418;p13"/>
          <p:cNvSpPr/>
          <p:nvPr/>
        </p:nvSpPr>
        <p:spPr>
          <a:xfrm rot="4263341">
            <a:off x="16888204" y="7490643"/>
            <a:ext cx="742193" cy="1369149"/>
          </a:xfrm>
          <a:custGeom>
            <a:avLst/>
            <a:gdLst/>
            <a:ahLst/>
            <a:cxnLst/>
            <a:rect l="l" t="t" r="r" b="b"/>
            <a:pathLst>
              <a:path w="742193" h="1369149" extrusionOk="0">
                <a:moveTo>
                  <a:pt x="0" y="0"/>
                </a:moveTo>
                <a:lnTo>
                  <a:pt x="742192" y="0"/>
                </a:lnTo>
                <a:lnTo>
                  <a:pt x="742192" y="1369150"/>
                </a:lnTo>
                <a:lnTo>
                  <a:pt x="0" y="1369150"/>
                </a:lnTo>
                <a:lnTo>
                  <a:pt x="0" y="0"/>
                </a:lnTo>
                <a:close/>
              </a:path>
            </a:pathLst>
          </a:custGeom>
          <a:blipFill rotWithShape="1">
            <a:blip r:embed="rId5">
              <a:alphaModFix/>
            </a:blip>
            <a:stretch>
              <a:fillRect/>
            </a:stretch>
          </a:blipFill>
          <a:ln>
            <a:noFill/>
          </a:ln>
        </p:spPr>
      </p:sp>
      <p:sp>
        <p:nvSpPr>
          <p:cNvPr id="419" name="Google Shape;419;p13"/>
          <p:cNvSpPr/>
          <p:nvPr/>
        </p:nvSpPr>
        <p:spPr>
          <a:xfrm>
            <a:off x="1261469" y="2446124"/>
            <a:ext cx="816410" cy="822525"/>
          </a:xfrm>
          <a:custGeom>
            <a:avLst/>
            <a:gdLst/>
            <a:ahLst/>
            <a:cxnLst/>
            <a:rect l="l" t="t" r="r" b="b"/>
            <a:pathLst>
              <a:path w="816410" h="822525" extrusionOk="0">
                <a:moveTo>
                  <a:pt x="0" y="0"/>
                </a:moveTo>
                <a:lnTo>
                  <a:pt x="816410" y="0"/>
                </a:lnTo>
                <a:lnTo>
                  <a:pt x="816410" y="822524"/>
                </a:lnTo>
                <a:lnTo>
                  <a:pt x="0" y="822524"/>
                </a:lnTo>
                <a:lnTo>
                  <a:pt x="0" y="0"/>
                </a:lnTo>
                <a:close/>
              </a:path>
            </a:pathLst>
          </a:custGeom>
          <a:blipFill rotWithShape="1">
            <a:blip r:embed="rId6">
              <a:alphaModFix/>
            </a:blip>
            <a:stretch>
              <a:fillRect l="-16123" t="-123566" r="-514433" b="-293577"/>
            </a:stretch>
          </a:blipFill>
          <a:ln>
            <a:noFill/>
          </a:ln>
        </p:spPr>
      </p:sp>
      <p:sp>
        <p:nvSpPr>
          <p:cNvPr id="420" name="Google Shape;420;p13"/>
          <p:cNvSpPr/>
          <p:nvPr/>
        </p:nvSpPr>
        <p:spPr>
          <a:xfrm>
            <a:off x="1891406" y="1040844"/>
            <a:ext cx="1184337" cy="1225176"/>
          </a:xfrm>
          <a:custGeom>
            <a:avLst/>
            <a:gdLst/>
            <a:ahLst/>
            <a:cxnLst/>
            <a:rect l="l" t="t" r="r" b="b"/>
            <a:pathLst>
              <a:path w="1184337" h="1225176" extrusionOk="0">
                <a:moveTo>
                  <a:pt x="0" y="0"/>
                </a:moveTo>
                <a:lnTo>
                  <a:pt x="1184337" y="0"/>
                </a:lnTo>
                <a:lnTo>
                  <a:pt x="1184337" y="1225176"/>
                </a:lnTo>
                <a:lnTo>
                  <a:pt x="0" y="1225176"/>
                </a:lnTo>
                <a:lnTo>
                  <a:pt x="0" y="0"/>
                </a:lnTo>
                <a:close/>
              </a:path>
            </a:pathLst>
          </a:custGeom>
          <a:blipFill rotWithShape="1">
            <a:blip r:embed="rId7">
              <a:alphaModFix/>
            </a:blip>
            <a:stretch>
              <a:fillRect l="-154830" t="-80808" r="-404191" b="-343988"/>
            </a:stretch>
          </a:blipFill>
          <a:ln>
            <a:noFill/>
          </a:ln>
        </p:spPr>
      </p:sp>
      <p:sp>
        <p:nvSpPr>
          <p:cNvPr id="421" name="Google Shape;421;p13"/>
          <p:cNvSpPr/>
          <p:nvPr/>
        </p:nvSpPr>
        <p:spPr>
          <a:xfrm>
            <a:off x="16491330" y="1028700"/>
            <a:ext cx="768019" cy="768019"/>
          </a:xfrm>
          <a:custGeom>
            <a:avLst/>
            <a:gdLst/>
            <a:ahLst/>
            <a:cxnLst/>
            <a:rect l="l" t="t" r="r" b="b"/>
            <a:pathLst>
              <a:path w="768019" h="768019" extrusionOk="0">
                <a:moveTo>
                  <a:pt x="0" y="0"/>
                </a:moveTo>
                <a:lnTo>
                  <a:pt x="768018" y="0"/>
                </a:lnTo>
                <a:lnTo>
                  <a:pt x="768018" y="768019"/>
                </a:lnTo>
                <a:lnTo>
                  <a:pt x="0" y="768019"/>
                </a:lnTo>
                <a:lnTo>
                  <a:pt x="0" y="0"/>
                </a:lnTo>
                <a:close/>
              </a:path>
            </a:pathLst>
          </a:custGeom>
          <a:blipFill rotWithShape="1">
            <a:blip r:embed="rId8">
              <a:alphaModFix/>
            </a:blip>
            <a:stretch>
              <a:fillRect/>
            </a:stretch>
          </a:blipFill>
          <a:ln>
            <a:noFill/>
          </a:ln>
        </p:spPr>
      </p:sp>
      <p:sp>
        <p:nvSpPr>
          <p:cNvPr id="422" name="Google Shape;422;p13"/>
          <p:cNvSpPr/>
          <p:nvPr/>
        </p:nvSpPr>
        <p:spPr>
          <a:xfrm>
            <a:off x="1261469" y="8175218"/>
            <a:ext cx="616778" cy="616778"/>
          </a:xfrm>
          <a:custGeom>
            <a:avLst/>
            <a:gdLst/>
            <a:ahLst/>
            <a:cxnLst/>
            <a:rect l="l" t="t" r="r" b="b"/>
            <a:pathLst>
              <a:path w="616778" h="616778" extrusionOk="0">
                <a:moveTo>
                  <a:pt x="0" y="0"/>
                </a:moveTo>
                <a:lnTo>
                  <a:pt x="616777" y="0"/>
                </a:lnTo>
                <a:lnTo>
                  <a:pt x="616777" y="616778"/>
                </a:lnTo>
                <a:lnTo>
                  <a:pt x="0" y="616778"/>
                </a:lnTo>
                <a:lnTo>
                  <a:pt x="0" y="0"/>
                </a:lnTo>
                <a:close/>
              </a:path>
            </a:pathLst>
          </a:custGeom>
          <a:blipFill rotWithShape="1">
            <a:blip r:embed="rId8">
              <a:alphaModFix/>
            </a:blip>
            <a:stretch>
              <a:fillRect/>
            </a:stretch>
          </a:blipFill>
          <a:ln>
            <a:noFill/>
          </a:ln>
        </p:spPr>
      </p:sp>
      <p:sp>
        <p:nvSpPr>
          <p:cNvPr id="423" name="Google Shape;423;p13"/>
          <p:cNvSpPr/>
          <p:nvPr/>
        </p:nvSpPr>
        <p:spPr>
          <a:xfrm>
            <a:off x="6574688" y="3787753"/>
            <a:ext cx="9630558" cy="4147560"/>
          </a:xfrm>
          <a:custGeom>
            <a:avLst/>
            <a:gdLst/>
            <a:ahLst/>
            <a:cxnLst/>
            <a:rect l="l" t="t" r="r" b="b"/>
            <a:pathLst>
              <a:path w="9630558" h="4147560" extrusionOk="0">
                <a:moveTo>
                  <a:pt x="0" y="0"/>
                </a:moveTo>
                <a:lnTo>
                  <a:pt x="9630558" y="0"/>
                </a:lnTo>
                <a:lnTo>
                  <a:pt x="9630558" y="4147560"/>
                </a:lnTo>
                <a:lnTo>
                  <a:pt x="0" y="4147560"/>
                </a:lnTo>
                <a:lnTo>
                  <a:pt x="0" y="0"/>
                </a:lnTo>
                <a:close/>
              </a:path>
            </a:pathLst>
          </a:custGeom>
          <a:blipFill rotWithShape="1">
            <a:blip r:embed="rId9">
              <a:alphaModFix/>
            </a:blip>
            <a:stretch>
              <a:fillRect/>
            </a:stretch>
          </a:blipFill>
          <a:ln>
            <a:noFill/>
          </a:ln>
        </p:spPr>
      </p:sp>
      <p:sp>
        <p:nvSpPr>
          <p:cNvPr id="424" name="Google Shape;424;p13"/>
          <p:cNvSpPr txBox="1"/>
          <p:nvPr/>
        </p:nvSpPr>
        <p:spPr>
          <a:xfrm>
            <a:off x="8284073" y="2087880"/>
            <a:ext cx="6211800" cy="1539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4999" b="0" i="0" u="none" strike="noStrike" cap="none">
                <a:solidFill>
                  <a:srgbClr val="231F20"/>
                </a:solidFill>
                <a:latin typeface="Londrina Solid"/>
                <a:ea typeface="Londrina Solid"/>
                <a:cs typeface="Londrina Solid"/>
                <a:sym typeface="Londrina Solid"/>
              </a:rPr>
              <a:t>USER REQUIREMENT</a:t>
            </a:r>
            <a:endParaRPr sz="2400"/>
          </a:p>
          <a:p>
            <a:pPr marL="0" marR="0" lvl="0" indent="0" algn="ctr" rtl="0">
              <a:lnSpc>
                <a:spcPct val="100000"/>
              </a:lnSpc>
              <a:spcBef>
                <a:spcPts val="0"/>
              </a:spcBef>
              <a:spcAft>
                <a:spcPts val="0"/>
              </a:spcAft>
              <a:buNone/>
            </a:pPr>
            <a:r>
              <a:rPr lang="en-US" sz="4999" b="0" i="0" u="none" strike="noStrike" cap="none">
                <a:solidFill>
                  <a:srgbClr val="231F20"/>
                </a:solidFill>
                <a:latin typeface="Londrina Solid"/>
                <a:ea typeface="Londrina Solid"/>
                <a:cs typeface="Londrina Solid"/>
                <a:sym typeface="Londrina Solid"/>
              </a:rPr>
              <a:t>KURIR</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Shape 428"/>
        <p:cNvGrpSpPr/>
        <p:nvPr/>
      </p:nvGrpSpPr>
      <p:grpSpPr>
        <a:xfrm>
          <a:off x="0" y="0"/>
          <a:ext cx="0" cy="0"/>
          <a:chOff x="0" y="0"/>
          <a:chExt cx="0" cy="0"/>
        </a:xfrm>
      </p:grpSpPr>
      <p:grpSp>
        <p:nvGrpSpPr>
          <p:cNvPr id="429" name="Google Shape;429;p14"/>
          <p:cNvGrpSpPr/>
          <p:nvPr/>
        </p:nvGrpSpPr>
        <p:grpSpPr>
          <a:xfrm>
            <a:off x="-195419" y="7230203"/>
            <a:ext cx="18678839" cy="3239286"/>
            <a:chOff x="0" y="-38100"/>
            <a:chExt cx="4919530" cy="853145"/>
          </a:xfrm>
        </p:grpSpPr>
        <p:sp>
          <p:nvSpPr>
            <p:cNvPr id="430" name="Google Shape;430;p14"/>
            <p:cNvSpPr/>
            <p:nvPr/>
          </p:nvSpPr>
          <p:spPr>
            <a:xfrm>
              <a:off x="0" y="0"/>
              <a:ext cx="4919530" cy="815045"/>
            </a:xfrm>
            <a:custGeom>
              <a:avLst/>
              <a:gdLst/>
              <a:ahLst/>
              <a:cxnLst/>
              <a:rect l="l" t="t" r="r" b="b"/>
              <a:pathLst>
                <a:path w="4919530" h="815045" extrusionOk="0">
                  <a:moveTo>
                    <a:pt x="0" y="0"/>
                  </a:moveTo>
                  <a:lnTo>
                    <a:pt x="4919530" y="0"/>
                  </a:lnTo>
                  <a:lnTo>
                    <a:pt x="4919530" y="815045"/>
                  </a:lnTo>
                  <a:lnTo>
                    <a:pt x="0" y="815045"/>
                  </a:lnTo>
                  <a:close/>
                </a:path>
              </a:pathLst>
            </a:custGeom>
            <a:solidFill>
              <a:srgbClr val="A3DFBE"/>
            </a:solidFill>
            <a:ln w="28575" cap="sq" cmpd="sng">
              <a:solidFill>
                <a:srgbClr val="231F20"/>
              </a:solidFill>
              <a:prstDash val="solid"/>
              <a:miter lim="8000"/>
              <a:headEnd type="none" w="sm" len="sm"/>
              <a:tailEnd type="none" w="sm" len="sm"/>
            </a:ln>
          </p:spPr>
        </p:sp>
        <p:sp>
          <p:nvSpPr>
            <p:cNvPr id="431" name="Google Shape;431;p14"/>
            <p:cNvSpPr txBox="1"/>
            <p:nvPr/>
          </p:nvSpPr>
          <p:spPr>
            <a:xfrm>
              <a:off x="0" y="-38100"/>
              <a:ext cx="4919530" cy="85314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32" name="Google Shape;432;p14"/>
          <p:cNvGrpSpPr/>
          <p:nvPr/>
        </p:nvGrpSpPr>
        <p:grpSpPr>
          <a:xfrm>
            <a:off x="1028700" y="1044907"/>
            <a:ext cx="12898160" cy="8064668"/>
            <a:chOff x="0" y="-38100"/>
            <a:chExt cx="3397046" cy="2124028"/>
          </a:xfrm>
        </p:grpSpPr>
        <p:sp>
          <p:nvSpPr>
            <p:cNvPr id="433" name="Google Shape;433;p14"/>
            <p:cNvSpPr/>
            <p:nvPr/>
          </p:nvSpPr>
          <p:spPr>
            <a:xfrm>
              <a:off x="0" y="0"/>
              <a:ext cx="3397046" cy="2085928"/>
            </a:xfrm>
            <a:custGeom>
              <a:avLst/>
              <a:gdLst/>
              <a:ahLst/>
              <a:cxnLst/>
              <a:rect l="l" t="t" r="r" b="b"/>
              <a:pathLst>
                <a:path w="3397046" h="2085928" extrusionOk="0">
                  <a:moveTo>
                    <a:pt x="30612" y="0"/>
                  </a:moveTo>
                  <a:lnTo>
                    <a:pt x="3366434" y="0"/>
                  </a:lnTo>
                  <a:cubicBezTo>
                    <a:pt x="3383341" y="0"/>
                    <a:pt x="3397046" y="13705"/>
                    <a:pt x="3397046" y="30612"/>
                  </a:cubicBezTo>
                  <a:lnTo>
                    <a:pt x="3397046" y="2055316"/>
                  </a:lnTo>
                  <a:cubicBezTo>
                    <a:pt x="3397046" y="2072223"/>
                    <a:pt x="3383341" y="2085928"/>
                    <a:pt x="3366434" y="2085928"/>
                  </a:cubicBezTo>
                  <a:lnTo>
                    <a:pt x="30612" y="2085928"/>
                  </a:lnTo>
                  <a:cubicBezTo>
                    <a:pt x="13705" y="2085928"/>
                    <a:pt x="0" y="2072223"/>
                    <a:pt x="0" y="2055316"/>
                  </a:cubicBezTo>
                  <a:lnTo>
                    <a:pt x="0" y="30612"/>
                  </a:lnTo>
                  <a:cubicBezTo>
                    <a:pt x="0" y="13705"/>
                    <a:pt x="13705" y="0"/>
                    <a:pt x="30612" y="0"/>
                  </a:cubicBezTo>
                  <a:close/>
                </a:path>
              </a:pathLst>
            </a:custGeom>
            <a:solidFill>
              <a:srgbClr val="FFFFFF"/>
            </a:solid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4"/>
            <p:cNvSpPr txBox="1"/>
            <p:nvPr/>
          </p:nvSpPr>
          <p:spPr>
            <a:xfrm>
              <a:off x="0" y="-38100"/>
              <a:ext cx="3397046" cy="212402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35" name="Google Shape;435;p14"/>
          <p:cNvGrpSpPr/>
          <p:nvPr/>
        </p:nvGrpSpPr>
        <p:grpSpPr>
          <a:xfrm>
            <a:off x="3573212" y="3726851"/>
            <a:ext cx="3627938" cy="1541162"/>
            <a:chOff x="0" y="-57151"/>
            <a:chExt cx="955500" cy="405900"/>
          </a:xfrm>
        </p:grpSpPr>
        <p:sp>
          <p:nvSpPr>
            <p:cNvPr id="436" name="Google Shape;436;p14"/>
            <p:cNvSpPr/>
            <p:nvPr/>
          </p:nvSpPr>
          <p:spPr>
            <a:xfrm>
              <a:off x="0" y="0"/>
              <a:ext cx="955408" cy="291565"/>
            </a:xfrm>
            <a:custGeom>
              <a:avLst/>
              <a:gdLst/>
              <a:ahLst/>
              <a:cxnLst/>
              <a:rect l="l" t="t" r="r" b="b"/>
              <a:pathLst>
                <a:path w="955408" h="291565" extrusionOk="0">
                  <a:moveTo>
                    <a:pt x="108844" y="0"/>
                  </a:moveTo>
                  <a:lnTo>
                    <a:pt x="846564" y="0"/>
                  </a:lnTo>
                  <a:cubicBezTo>
                    <a:pt x="906677" y="0"/>
                    <a:pt x="955408" y="48731"/>
                    <a:pt x="955408" y="108844"/>
                  </a:cubicBezTo>
                  <a:lnTo>
                    <a:pt x="955408" y="182722"/>
                  </a:lnTo>
                  <a:cubicBezTo>
                    <a:pt x="955408" y="242834"/>
                    <a:pt x="906677" y="291565"/>
                    <a:pt x="846564" y="291565"/>
                  </a:cubicBezTo>
                  <a:lnTo>
                    <a:pt x="108844" y="291565"/>
                  </a:lnTo>
                  <a:cubicBezTo>
                    <a:pt x="48731" y="291565"/>
                    <a:pt x="0" y="242834"/>
                    <a:pt x="0" y="182722"/>
                  </a:cubicBezTo>
                  <a:lnTo>
                    <a:pt x="0" y="108844"/>
                  </a:lnTo>
                  <a:cubicBezTo>
                    <a:pt x="0" y="48731"/>
                    <a:pt x="48731" y="0"/>
                    <a:pt x="108844" y="0"/>
                  </a:cubicBezTo>
                  <a:close/>
                </a:path>
              </a:pathLst>
            </a:custGeom>
            <a:solidFill>
              <a:srgbClr val="FFE397"/>
            </a:solid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4"/>
            <p:cNvSpPr txBox="1"/>
            <p:nvPr/>
          </p:nvSpPr>
          <p:spPr>
            <a:xfrm>
              <a:off x="0" y="-57151"/>
              <a:ext cx="955500" cy="405900"/>
            </a:xfrm>
            <a:prstGeom prst="rect">
              <a:avLst/>
            </a:prstGeom>
            <a:noFill/>
            <a:ln>
              <a:noFill/>
            </a:ln>
          </p:spPr>
          <p:txBody>
            <a:bodyPr spcFirstLastPara="1" wrap="square" lIns="50800" tIns="50800" rIns="50800" bIns="50800" anchor="ctr" anchorCtr="0">
              <a:noAutofit/>
            </a:bodyPr>
            <a:lstStyle/>
            <a:p>
              <a:pPr marL="0" marR="0" lvl="0" indent="0" algn="ctr" rtl="0">
                <a:lnSpc>
                  <a:spcPct val="140014"/>
                </a:lnSpc>
                <a:spcBef>
                  <a:spcPts val="0"/>
                </a:spcBef>
                <a:spcAft>
                  <a:spcPts val="0"/>
                </a:spcAft>
                <a:buNone/>
              </a:pPr>
              <a:r>
                <a:rPr lang="en-US" sz="2799" i="0" u="none" strike="noStrike" cap="none">
                  <a:solidFill>
                    <a:srgbClr val="231F20"/>
                  </a:solidFill>
                  <a:latin typeface="Comic Sans MS"/>
                  <a:ea typeface="Comic Sans MS"/>
                  <a:cs typeface="Comic Sans MS"/>
                  <a:sym typeface="Comic Sans MS"/>
                </a:rPr>
                <a:t>CRUD</a:t>
              </a:r>
              <a:endParaRPr>
                <a:latin typeface="Comic Sans MS"/>
                <a:ea typeface="Comic Sans MS"/>
                <a:cs typeface="Comic Sans MS"/>
                <a:sym typeface="Comic Sans MS"/>
              </a:endParaRPr>
            </a:p>
          </p:txBody>
        </p:sp>
      </p:grpSp>
      <p:sp>
        <p:nvSpPr>
          <p:cNvPr id="438" name="Google Shape;438;p14"/>
          <p:cNvSpPr/>
          <p:nvPr/>
        </p:nvSpPr>
        <p:spPr>
          <a:xfrm>
            <a:off x="13400407" y="2293091"/>
            <a:ext cx="4635447" cy="8270104"/>
          </a:xfrm>
          <a:custGeom>
            <a:avLst/>
            <a:gdLst/>
            <a:ahLst/>
            <a:cxnLst/>
            <a:rect l="l" t="t" r="r" b="b"/>
            <a:pathLst>
              <a:path w="4635447" h="8270104" extrusionOk="0">
                <a:moveTo>
                  <a:pt x="0" y="0"/>
                </a:moveTo>
                <a:lnTo>
                  <a:pt x="4635447" y="0"/>
                </a:lnTo>
                <a:lnTo>
                  <a:pt x="4635447" y="8270104"/>
                </a:lnTo>
                <a:lnTo>
                  <a:pt x="0" y="8270104"/>
                </a:lnTo>
                <a:lnTo>
                  <a:pt x="0" y="0"/>
                </a:lnTo>
                <a:close/>
              </a:path>
            </a:pathLst>
          </a:custGeom>
          <a:blipFill rotWithShape="1">
            <a:blip r:embed="rId3">
              <a:alphaModFix/>
            </a:blip>
            <a:stretch>
              <a:fillRect b="-74474"/>
            </a:stretch>
          </a:blipFill>
          <a:ln>
            <a:noFill/>
          </a:ln>
        </p:spPr>
      </p:sp>
      <p:sp>
        <p:nvSpPr>
          <p:cNvPr id="439" name="Google Shape;439;p14"/>
          <p:cNvSpPr/>
          <p:nvPr/>
        </p:nvSpPr>
        <p:spPr>
          <a:xfrm>
            <a:off x="16243289" y="790780"/>
            <a:ext cx="1395615" cy="1214143"/>
          </a:xfrm>
          <a:custGeom>
            <a:avLst/>
            <a:gdLst/>
            <a:ahLst/>
            <a:cxnLst/>
            <a:rect l="l" t="t" r="r" b="b"/>
            <a:pathLst>
              <a:path w="1395615" h="1214143" extrusionOk="0">
                <a:moveTo>
                  <a:pt x="0" y="0"/>
                </a:moveTo>
                <a:lnTo>
                  <a:pt x="1395614" y="0"/>
                </a:lnTo>
                <a:lnTo>
                  <a:pt x="1395614" y="1214143"/>
                </a:lnTo>
                <a:lnTo>
                  <a:pt x="0" y="1214143"/>
                </a:lnTo>
                <a:lnTo>
                  <a:pt x="0" y="0"/>
                </a:lnTo>
                <a:close/>
              </a:path>
            </a:pathLst>
          </a:custGeom>
          <a:blipFill rotWithShape="1">
            <a:blip r:embed="rId4">
              <a:alphaModFix/>
            </a:blip>
            <a:stretch>
              <a:fillRect l="-390879" t="-53923" r="-66969" b="-282948"/>
            </a:stretch>
          </a:blipFill>
          <a:ln>
            <a:noFill/>
          </a:ln>
        </p:spPr>
      </p:sp>
      <p:sp>
        <p:nvSpPr>
          <p:cNvPr id="440" name="Google Shape;440;p14"/>
          <p:cNvSpPr/>
          <p:nvPr/>
        </p:nvSpPr>
        <p:spPr>
          <a:xfrm rot="-3874597" flipH="1">
            <a:off x="460047" y="1350227"/>
            <a:ext cx="709799" cy="1309391"/>
          </a:xfrm>
          <a:custGeom>
            <a:avLst/>
            <a:gdLst/>
            <a:ahLst/>
            <a:cxnLst/>
            <a:rect l="l" t="t" r="r" b="b"/>
            <a:pathLst>
              <a:path w="709799" h="1309391" extrusionOk="0">
                <a:moveTo>
                  <a:pt x="0" y="1309391"/>
                </a:moveTo>
                <a:lnTo>
                  <a:pt x="709800" y="1309391"/>
                </a:lnTo>
                <a:lnTo>
                  <a:pt x="709800" y="0"/>
                </a:lnTo>
                <a:lnTo>
                  <a:pt x="0" y="0"/>
                </a:lnTo>
                <a:lnTo>
                  <a:pt x="0" y="1309391"/>
                </a:lnTo>
                <a:close/>
              </a:path>
            </a:pathLst>
          </a:custGeom>
          <a:blipFill rotWithShape="1">
            <a:blip r:embed="rId5">
              <a:alphaModFix/>
            </a:blip>
            <a:stretch>
              <a:fillRect/>
            </a:stretch>
          </a:blipFill>
          <a:ln>
            <a:noFill/>
          </a:ln>
        </p:spPr>
      </p:sp>
      <p:sp>
        <p:nvSpPr>
          <p:cNvPr id="441" name="Google Shape;441;p14"/>
          <p:cNvSpPr/>
          <p:nvPr/>
        </p:nvSpPr>
        <p:spPr>
          <a:xfrm rot="4263341">
            <a:off x="13555764" y="7458272"/>
            <a:ext cx="742193" cy="1369149"/>
          </a:xfrm>
          <a:custGeom>
            <a:avLst/>
            <a:gdLst/>
            <a:ahLst/>
            <a:cxnLst/>
            <a:rect l="l" t="t" r="r" b="b"/>
            <a:pathLst>
              <a:path w="742193" h="1369149" extrusionOk="0">
                <a:moveTo>
                  <a:pt x="0" y="0"/>
                </a:moveTo>
                <a:lnTo>
                  <a:pt x="742193" y="0"/>
                </a:lnTo>
                <a:lnTo>
                  <a:pt x="742193" y="1369149"/>
                </a:lnTo>
                <a:lnTo>
                  <a:pt x="0" y="1369149"/>
                </a:lnTo>
                <a:lnTo>
                  <a:pt x="0" y="0"/>
                </a:lnTo>
                <a:close/>
              </a:path>
            </a:pathLst>
          </a:custGeom>
          <a:blipFill rotWithShape="1">
            <a:blip r:embed="rId6">
              <a:alphaModFix/>
            </a:blip>
            <a:stretch>
              <a:fillRect/>
            </a:stretch>
          </a:blipFill>
          <a:ln>
            <a:noFill/>
          </a:ln>
        </p:spPr>
      </p:sp>
      <p:sp>
        <p:nvSpPr>
          <p:cNvPr id="442" name="Google Shape;442;p14"/>
          <p:cNvSpPr txBox="1"/>
          <p:nvPr/>
        </p:nvSpPr>
        <p:spPr>
          <a:xfrm>
            <a:off x="2911152" y="2168153"/>
            <a:ext cx="9133257" cy="106997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8000" b="0" i="0" u="none" strike="noStrike" cap="none">
                <a:solidFill>
                  <a:srgbClr val="231F20"/>
                </a:solidFill>
                <a:latin typeface="Londrina Solid"/>
                <a:ea typeface="Londrina Solid"/>
                <a:cs typeface="Londrina Solid"/>
                <a:sym typeface="Londrina Solid"/>
              </a:rPr>
              <a:t>FITUR</a:t>
            </a:r>
            <a:endParaRPr/>
          </a:p>
        </p:txBody>
      </p:sp>
      <p:grpSp>
        <p:nvGrpSpPr>
          <p:cNvPr id="443" name="Google Shape;443;p14"/>
          <p:cNvGrpSpPr/>
          <p:nvPr/>
        </p:nvGrpSpPr>
        <p:grpSpPr>
          <a:xfrm>
            <a:off x="8997321" y="3726852"/>
            <a:ext cx="3628088" cy="1541153"/>
            <a:chOff x="0" y="-57151"/>
            <a:chExt cx="955546" cy="405900"/>
          </a:xfrm>
        </p:grpSpPr>
        <p:sp>
          <p:nvSpPr>
            <p:cNvPr id="444" name="Google Shape;444;p14"/>
            <p:cNvSpPr/>
            <p:nvPr/>
          </p:nvSpPr>
          <p:spPr>
            <a:xfrm>
              <a:off x="0" y="0"/>
              <a:ext cx="955408" cy="291565"/>
            </a:xfrm>
            <a:custGeom>
              <a:avLst/>
              <a:gdLst/>
              <a:ahLst/>
              <a:cxnLst/>
              <a:rect l="l" t="t" r="r" b="b"/>
              <a:pathLst>
                <a:path w="955408" h="291565" extrusionOk="0">
                  <a:moveTo>
                    <a:pt x="108844" y="0"/>
                  </a:moveTo>
                  <a:lnTo>
                    <a:pt x="846564" y="0"/>
                  </a:lnTo>
                  <a:cubicBezTo>
                    <a:pt x="906677" y="0"/>
                    <a:pt x="955408" y="48731"/>
                    <a:pt x="955408" y="108844"/>
                  </a:cubicBezTo>
                  <a:lnTo>
                    <a:pt x="955408" y="182722"/>
                  </a:lnTo>
                  <a:cubicBezTo>
                    <a:pt x="955408" y="242834"/>
                    <a:pt x="906677" y="291565"/>
                    <a:pt x="846564" y="291565"/>
                  </a:cubicBezTo>
                  <a:lnTo>
                    <a:pt x="108844" y="291565"/>
                  </a:lnTo>
                  <a:cubicBezTo>
                    <a:pt x="48731" y="291565"/>
                    <a:pt x="0" y="242834"/>
                    <a:pt x="0" y="182722"/>
                  </a:cubicBezTo>
                  <a:lnTo>
                    <a:pt x="0" y="108844"/>
                  </a:lnTo>
                  <a:cubicBezTo>
                    <a:pt x="0" y="48731"/>
                    <a:pt x="48731" y="0"/>
                    <a:pt x="108844" y="0"/>
                  </a:cubicBezTo>
                  <a:close/>
                </a:path>
              </a:pathLst>
            </a:custGeom>
            <a:solidFill>
              <a:srgbClr val="FFE397"/>
            </a:solid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4"/>
            <p:cNvSpPr txBox="1"/>
            <p:nvPr/>
          </p:nvSpPr>
          <p:spPr>
            <a:xfrm>
              <a:off x="46" y="-57151"/>
              <a:ext cx="955500" cy="405900"/>
            </a:xfrm>
            <a:prstGeom prst="rect">
              <a:avLst/>
            </a:prstGeom>
            <a:noFill/>
            <a:ln>
              <a:noFill/>
            </a:ln>
          </p:spPr>
          <p:txBody>
            <a:bodyPr spcFirstLastPara="1" wrap="square" lIns="50800" tIns="50800" rIns="50800" bIns="50800" anchor="ctr" anchorCtr="0">
              <a:noAutofit/>
            </a:bodyPr>
            <a:lstStyle/>
            <a:p>
              <a:pPr marL="0" marR="0" lvl="0" indent="0" algn="ctr" rtl="0">
                <a:lnSpc>
                  <a:spcPct val="140014"/>
                </a:lnSpc>
                <a:spcBef>
                  <a:spcPts val="0"/>
                </a:spcBef>
                <a:spcAft>
                  <a:spcPts val="0"/>
                </a:spcAft>
                <a:buNone/>
              </a:pPr>
              <a:r>
                <a:rPr lang="en-US" sz="2799" i="0" u="none" strike="noStrike" cap="none">
                  <a:solidFill>
                    <a:srgbClr val="231F20"/>
                  </a:solidFill>
                  <a:latin typeface="Comic Sans MS"/>
                  <a:ea typeface="Comic Sans MS"/>
                  <a:cs typeface="Comic Sans MS"/>
                  <a:sym typeface="Comic Sans MS"/>
                </a:rPr>
                <a:t>Search</a:t>
              </a:r>
              <a:endParaRPr>
                <a:latin typeface="Comic Sans MS"/>
                <a:ea typeface="Comic Sans MS"/>
                <a:cs typeface="Comic Sans MS"/>
                <a:sym typeface="Comic Sans MS"/>
              </a:endParaRPr>
            </a:p>
          </p:txBody>
        </p:sp>
      </p:grpSp>
      <p:grpSp>
        <p:nvGrpSpPr>
          <p:cNvPr id="446" name="Google Shape;446;p14"/>
          <p:cNvGrpSpPr/>
          <p:nvPr/>
        </p:nvGrpSpPr>
        <p:grpSpPr>
          <a:xfrm>
            <a:off x="3573212" y="5174730"/>
            <a:ext cx="3628113" cy="1541162"/>
            <a:chOff x="0" y="-57128"/>
            <a:chExt cx="955546" cy="405900"/>
          </a:xfrm>
        </p:grpSpPr>
        <p:sp>
          <p:nvSpPr>
            <p:cNvPr id="447" name="Google Shape;447;p14"/>
            <p:cNvSpPr/>
            <p:nvPr/>
          </p:nvSpPr>
          <p:spPr>
            <a:xfrm>
              <a:off x="0" y="0"/>
              <a:ext cx="955408" cy="291565"/>
            </a:xfrm>
            <a:custGeom>
              <a:avLst/>
              <a:gdLst/>
              <a:ahLst/>
              <a:cxnLst/>
              <a:rect l="l" t="t" r="r" b="b"/>
              <a:pathLst>
                <a:path w="955408" h="291565" extrusionOk="0">
                  <a:moveTo>
                    <a:pt x="108844" y="0"/>
                  </a:moveTo>
                  <a:lnTo>
                    <a:pt x="846564" y="0"/>
                  </a:lnTo>
                  <a:cubicBezTo>
                    <a:pt x="906677" y="0"/>
                    <a:pt x="955408" y="48731"/>
                    <a:pt x="955408" y="108844"/>
                  </a:cubicBezTo>
                  <a:lnTo>
                    <a:pt x="955408" y="182722"/>
                  </a:lnTo>
                  <a:cubicBezTo>
                    <a:pt x="955408" y="242834"/>
                    <a:pt x="906677" y="291565"/>
                    <a:pt x="846564" y="291565"/>
                  </a:cubicBezTo>
                  <a:lnTo>
                    <a:pt x="108844" y="291565"/>
                  </a:lnTo>
                  <a:cubicBezTo>
                    <a:pt x="48731" y="291565"/>
                    <a:pt x="0" y="242834"/>
                    <a:pt x="0" y="182722"/>
                  </a:cubicBezTo>
                  <a:lnTo>
                    <a:pt x="0" y="108844"/>
                  </a:lnTo>
                  <a:cubicBezTo>
                    <a:pt x="0" y="48731"/>
                    <a:pt x="48731" y="0"/>
                    <a:pt x="108844" y="0"/>
                  </a:cubicBezTo>
                  <a:close/>
                </a:path>
              </a:pathLst>
            </a:custGeom>
            <a:solidFill>
              <a:srgbClr val="FFE397"/>
            </a:solid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4"/>
            <p:cNvSpPr txBox="1"/>
            <p:nvPr/>
          </p:nvSpPr>
          <p:spPr>
            <a:xfrm>
              <a:off x="46" y="-57128"/>
              <a:ext cx="955500" cy="405900"/>
            </a:xfrm>
            <a:prstGeom prst="rect">
              <a:avLst/>
            </a:prstGeom>
            <a:noFill/>
            <a:ln>
              <a:noFill/>
            </a:ln>
          </p:spPr>
          <p:txBody>
            <a:bodyPr spcFirstLastPara="1" wrap="square" lIns="50800" tIns="50800" rIns="50800" bIns="50800" anchor="ctr" anchorCtr="0">
              <a:noAutofit/>
            </a:bodyPr>
            <a:lstStyle/>
            <a:p>
              <a:pPr marL="0" marR="0" lvl="0" indent="0" algn="ctr" rtl="0">
                <a:lnSpc>
                  <a:spcPct val="140014"/>
                </a:lnSpc>
                <a:spcBef>
                  <a:spcPts val="0"/>
                </a:spcBef>
                <a:spcAft>
                  <a:spcPts val="0"/>
                </a:spcAft>
                <a:buNone/>
              </a:pPr>
              <a:r>
                <a:rPr lang="en-US" sz="2799" i="0" u="none" strike="noStrike" cap="none">
                  <a:solidFill>
                    <a:srgbClr val="231F20"/>
                  </a:solidFill>
                  <a:latin typeface="Comic Sans MS"/>
                  <a:ea typeface="Comic Sans MS"/>
                  <a:cs typeface="Comic Sans MS"/>
                  <a:sym typeface="Comic Sans MS"/>
                </a:rPr>
                <a:t>Pagination</a:t>
              </a:r>
              <a:endParaRPr>
                <a:latin typeface="Comic Sans MS"/>
                <a:ea typeface="Comic Sans MS"/>
                <a:cs typeface="Comic Sans MS"/>
                <a:sym typeface="Comic Sans MS"/>
              </a:endParaRPr>
            </a:p>
          </p:txBody>
        </p:sp>
      </p:grpSp>
      <p:grpSp>
        <p:nvGrpSpPr>
          <p:cNvPr id="449" name="Google Shape;449;p14"/>
          <p:cNvGrpSpPr/>
          <p:nvPr/>
        </p:nvGrpSpPr>
        <p:grpSpPr>
          <a:xfrm>
            <a:off x="8997321" y="5174657"/>
            <a:ext cx="3627913" cy="1541153"/>
            <a:chOff x="0" y="-57148"/>
            <a:chExt cx="955500" cy="405900"/>
          </a:xfrm>
        </p:grpSpPr>
        <p:sp>
          <p:nvSpPr>
            <p:cNvPr id="450" name="Google Shape;450;p14"/>
            <p:cNvSpPr/>
            <p:nvPr/>
          </p:nvSpPr>
          <p:spPr>
            <a:xfrm>
              <a:off x="0" y="0"/>
              <a:ext cx="955408" cy="291565"/>
            </a:xfrm>
            <a:custGeom>
              <a:avLst/>
              <a:gdLst/>
              <a:ahLst/>
              <a:cxnLst/>
              <a:rect l="l" t="t" r="r" b="b"/>
              <a:pathLst>
                <a:path w="955408" h="291565" extrusionOk="0">
                  <a:moveTo>
                    <a:pt x="108844" y="0"/>
                  </a:moveTo>
                  <a:lnTo>
                    <a:pt x="846564" y="0"/>
                  </a:lnTo>
                  <a:cubicBezTo>
                    <a:pt x="906677" y="0"/>
                    <a:pt x="955408" y="48731"/>
                    <a:pt x="955408" y="108844"/>
                  </a:cubicBezTo>
                  <a:lnTo>
                    <a:pt x="955408" y="182722"/>
                  </a:lnTo>
                  <a:cubicBezTo>
                    <a:pt x="955408" y="242834"/>
                    <a:pt x="906677" y="291565"/>
                    <a:pt x="846564" y="291565"/>
                  </a:cubicBezTo>
                  <a:lnTo>
                    <a:pt x="108844" y="291565"/>
                  </a:lnTo>
                  <a:cubicBezTo>
                    <a:pt x="48731" y="291565"/>
                    <a:pt x="0" y="242834"/>
                    <a:pt x="0" y="182722"/>
                  </a:cubicBezTo>
                  <a:lnTo>
                    <a:pt x="0" y="108844"/>
                  </a:lnTo>
                  <a:cubicBezTo>
                    <a:pt x="0" y="48731"/>
                    <a:pt x="48731" y="0"/>
                    <a:pt x="108844" y="0"/>
                  </a:cubicBezTo>
                  <a:close/>
                </a:path>
              </a:pathLst>
            </a:custGeom>
            <a:solidFill>
              <a:srgbClr val="FFE397"/>
            </a:solid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4"/>
            <p:cNvSpPr txBox="1"/>
            <p:nvPr/>
          </p:nvSpPr>
          <p:spPr>
            <a:xfrm>
              <a:off x="0" y="-57148"/>
              <a:ext cx="955500" cy="405900"/>
            </a:xfrm>
            <a:prstGeom prst="rect">
              <a:avLst/>
            </a:prstGeom>
            <a:noFill/>
            <a:ln>
              <a:noFill/>
            </a:ln>
          </p:spPr>
          <p:txBody>
            <a:bodyPr spcFirstLastPara="1" wrap="square" lIns="50800" tIns="50800" rIns="50800" bIns="50800" anchor="ctr" anchorCtr="0">
              <a:noAutofit/>
            </a:bodyPr>
            <a:lstStyle/>
            <a:p>
              <a:pPr marL="0" marR="0" lvl="0" indent="0" algn="ctr" rtl="0">
                <a:lnSpc>
                  <a:spcPct val="140014"/>
                </a:lnSpc>
                <a:spcBef>
                  <a:spcPts val="0"/>
                </a:spcBef>
                <a:spcAft>
                  <a:spcPts val="0"/>
                </a:spcAft>
                <a:buNone/>
              </a:pPr>
              <a:r>
                <a:rPr lang="en-US" sz="2799" i="0" u="none" strike="noStrike" cap="none">
                  <a:solidFill>
                    <a:srgbClr val="231F20"/>
                  </a:solidFill>
                  <a:latin typeface="Comic Sans MS"/>
                  <a:ea typeface="Comic Sans MS"/>
                  <a:cs typeface="Comic Sans MS"/>
                  <a:sym typeface="Comic Sans MS"/>
                </a:rPr>
                <a:t>Graph</a:t>
              </a:r>
              <a:endParaRPr>
                <a:latin typeface="Comic Sans MS"/>
                <a:ea typeface="Comic Sans MS"/>
                <a:cs typeface="Comic Sans MS"/>
                <a:sym typeface="Comic Sans MS"/>
              </a:endParaRPr>
            </a:p>
          </p:txBody>
        </p:sp>
      </p:grpSp>
      <p:grpSp>
        <p:nvGrpSpPr>
          <p:cNvPr id="452" name="Google Shape;452;p14"/>
          <p:cNvGrpSpPr/>
          <p:nvPr/>
        </p:nvGrpSpPr>
        <p:grpSpPr>
          <a:xfrm>
            <a:off x="3573212" y="6583634"/>
            <a:ext cx="3627938" cy="1582168"/>
            <a:chOff x="0" y="-57148"/>
            <a:chExt cx="955500" cy="416700"/>
          </a:xfrm>
        </p:grpSpPr>
        <p:sp>
          <p:nvSpPr>
            <p:cNvPr id="453" name="Google Shape;453;p14"/>
            <p:cNvSpPr/>
            <p:nvPr/>
          </p:nvSpPr>
          <p:spPr>
            <a:xfrm>
              <a:off x="0" y="0"/>
              <a:ext cx="955408" cy="302482"/>
            </a:xfrm>
            <a:custGeom>
              <a:avLst/>
              <a:gdLst/>
              <a:ahLst/>
              <a:cxnLst/>
              <a:rect l="l" t="t" r="r" b="b"/>
              <a:pathLst>
                <a:path w="955408" h="302482" extrusionOk="0">
                  <a:moveTo>
                    <a:pt x="108844" y="0"/>
                  </a:moveTo>
                  <a:lnTo>
                    <a:pt x="846564" y="0"/>
                  </a:lnTo>
                  <a:cubicBezTo>
                    <a:pt x="906677" y="0"/>
                    <a:pt x="955408" y="48731"/>
                    <a:pt x="955408" y="108844"/>
                  </a:cubicBezTo>
                  <a:lnTo>
                    <a:pt x="955408" y="193638"/>
                  </a:lnTo>
                  <a:cubicBezTo>
                    <a:pt x="955408" y="253751"/>
                    <a:pt x="906677" y="302482"/>
                    <a:pt x="846564" y="302482"/>
                  </a:cubicBezTo>
                  <a:lnTo>
                    <a:pt x="108844" y="302482"/>
                  </a:lnTo>
                  <a:cubicBezTo>
                    <a:pt x="48731" y="302482"/>
                    <a:pt x="0" y="253751"/>
                    <a:pt x="0" y="193638"/>
                  </a:cubicBezTo>
                  <a:lnTo>
                    <a:pt x="0" y="108844"/>
                  </a:lnTo>
                  <a:cubicBezTo>
                    <a:pt x="0" y="48731"/>
                    <a:pt x="48731" y="0"/>
                    <a:pt x="108844" y="0"/>
                  </a:cubicBezTo>
                  <a:close/>
                </a:path>
              </a:pathLst>
            </a:custGeom>
            <a:solidFill>
              <a:srgbClr val="FFE397"/>
            </a:solid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4"/>
            <p:cNvSpPr txBox="1"/>
            <p:nvPr/>
          </p:nvSpPr>
          <p:spPr>
            <a:xfrm>
              <a:off x="0" y="-57148"/>
              <a:ext cx="955500" cy="416700"/>
            </a:xfrm>
            <a:prstGeom prst="rect">
              <a:avLst/>
            </a:prstGeom>
            <a:noFill/>
            <a:ln>
              <a:noFill/>
            </a:ln>
          </p:spPr>
          <p:txBody>
            <a:bodyPr spcFirstLastPara="1" wrap="square" lIns="50800" tIns="50800" rIns="50800" bIns="50800" anchor="ctr" anchorCtr="0">
              <a:noAutofit/>
            </a:bodyPr>
            <a:lstStyle/>
            <a:p>
              <a:pPr marL="0" marR="0" lvl="0" indent="0" algn="ctr" rtl="0">
                <a:lnSpc>
                  <a:spcPct val="140014"/>
                </a:lnSpc>
                <a:spcBef>
                  <a:spcPts val="0"/>
                </a:spcBef>
                <a:spcAft>
                  <a:spcPts val="0"/>
                </a:spcAft>
                <a:buNone/>
              </a:pPr>
              <a:r>
                <a:rPr lang="en-US" sz="2799" i="0" u="none" strike="noStrike" cap="none">
                  <a:solidFill>
                    <a:srgbClr val="231F20"/>
                  </a:solidFill>
                  <a:latin typeface="Comic Sans MS"/>
                  <a:ea typeface="Comic Sans MS"/>
                  <a:cs typeface="Comic Sans MS"/>
                  <a:sym typeface="Comic Sans MS"/>
                </a:rPr>
                <a:t>Hashing</a:t>
              </a:r>
              <a:endParaRPr>
                <a:latin typeface="Comic Sans MS"/>
                <a:ea typeface="Comic Sans MS"/>
                <a:cs typeface="Comic Sans MS"/>
                <a:sym typeface="Comic Sans MS"/>
              </a:endParaRPr>
            </a:p>
            <a:p>
              <a:pPr marL="0" marR="0" lvl="0" indent="0" algn="ctr" rtl="0">
                <a:lnSpc>
                  <a:spcPct val="140014"/>
                </a:lnSpc>
                <a:spcBef>
                  <a:spcPts val="0"/>
                </a:spcBef>
                <a:spcAft>
                  <a:spcPts val="0"/>
                </a:spcAft>
                <a:buNone/>
              </a:pPr>
              <a:r>
                <a:rPr lang="en-US" sz="2799" i="0" u="none" strike="noStrike" cap="none">
                  <a:solidFill>
                    <a:srgbClr val="231F20"/>
                  </a:solidFill>
                  <a:latin typeface="Comic Sans MS"/>
                  <a:ea typeface="Comic Sans MS"/>
                  <a:cs typeface="Comic Sans MS"/>
                  <a:sym typeface="Comic Sans MS"/>
                </a:rPr>
                <a:t>Password</a:t>
              </a:r>
              <a:endParaRPr>
                <a:latin typeface="Comic Sans MS"/>
                <a:ea typeface="Comic Sans MS"/>
                <a:cs typeface="Comic Sans MS"/>
                <a:sym typeface="Comic Sans MS"/>
              </a:endParaRPr>
            </a:p>
          </p:txBody>
        </p:sp>
      </p:grpSp>
      <p:grpSp>
        <p:nvGrpSpPr>
          <p:cNvPr id="455" name="Google Shape;455;p14"/>
          <p:cNvGrpSpPr/>
          <p:nvPr/>
        </p:nvGrpSpPr>
        <p:grpSpPr>
          <a:xfrm>
            <a:off x="8997321" y="6604423"/>
            <a:ext cx="3627913" cy="1541153"/>
            <a:chOff x="0" y="-57132"/>
            <a:chExt cx="955500" cy="405900"/>
          </a:xfrm>
        </p:grpSpPr>
        <p:sp>
          <p:nvSpPr>
            <p:cNvPr id="456" name="Google Shape;456;p14"/>
            <p:cNvSpPr/>
            <p:nvPr/>
          </p:nvSpPr>
          <p:spPr>
            <a:xfrm>
              <a:off x="0" y="0"/>
              <a:ext cx="955408" cy="291565"/>
            </a:xfrm>
            <a:custGeom>
              <a:avLst/>
              <a:gdLst/>
              <a:ahLst/>
              <a:cxnLst/>
              <a:rect l="l" t="t" r="r" b="b"/>
              <a:pathLst>
                <a:path w="955408" h="291565" extrusionOk="0">
                  <a:moveTo>
                    <a:pt x="108844" y="0"/>
                  </a:moveTo>
                  <a:lnTo>
                    <a:pt x="846564" y="0"/>
                  </a:lnTo>
                  <a:cubicBezTo>
                    <a:pt x="906677" y="0"/>
                    <a:pt x="955408" y="48731"/>
                    <a:pt x="955408" y="108844"/>
                  </a:cubicBezTo>
                  <a:lnTo>
                    <a:pt x="955408" y="182722"/>
                  </a:lnTo>
                  <a:cubicBezTo>
                    <a:pt x="955408" y="242834"/>
                    <a:pt x="906677" y="291565"/>
                    <a:pt x="846564" y="291565"/>
                  </a:cubicBezTo>
                  <a:lnTo>
                    <a:pt x="108844" y="291565"/>
                  </a:lnTo>
                  <a:cubicBezTo>
                    <a:pt x="48731" y="291565"/>
                    <a:pt x="0" y="242834"/>
                    <a:pt x="0" y="182722"/>
                  </a:cubicBezTo>
                  <a:lnTo>
                    <a:pt x="0" y="108844"/>
                  </a:lnTo>
                  <a:cubicBezTo>
                    <a:pt x="0" y="48731"/>
                    <a:pt x="48731" y="0"/>
                    <a:pt x="108844" y="0"/>
                  </a:cubicBezTo>
                  <a:close/>
                </a:path>
              </a:pathLst>
            </a:custGeom>
            <a:solidFill>
              <a:srgbClr val="FFE397"/>
            </a:solid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4"/>
            <p:cNvSpPr txBox="1"/>
            <p:nvPr/>
          </p:nvSpPr>
          <p:spPr>
            <a:xfrm>
              <a:off x="0" y="-57132"/>
              <a:ext cx="955500" cy="405900"/>
            </a:xfrm>
            <a:prstGeom prst="rect">
              <a:avLst/>
            </a:prstGeom>
            <a:noFill/>
            <a:ln>
              <a:noFill/>
            </a:ln>
          </p:spPr>
          <p:txBody>
            <a:bodyPr spcFirstLastPara="1" wrap="square" lIns="50800" tIns="50800" rIns="50800" bIns="50800" anchor="ctr" anchorCtr="0">
              <a:noAutofit/>
            </a:bodyPr>
            <a:lstStyle/>
            <a:p>
              <a:pPr marL="0" marR="0" lvl="0" indent="0" algn="ctr" rtl="0">
                <a:lnSpc>
                  <a:spcPct val="140014"/>
                </a:lnSpc>
                <a:spcBef>
                  <a:spcPts val="0"/>
                </a:spcBef>
                <a:spcAft>
                  <a:spcPts val="0"/>
                </a:spcAft>
                <a:buNone/>
              </a:pPr>
              <a:r>
                <a:rPr lang="en-US" sz="2799" i="0" u="none" strike="noStrike" cap="none">
                  <a:solidFill>
                    <a:srgbClr val="231F20"/>
                  </a:solidFill>
                  <a:latin typeface="Comic Sans MS"/>
                  <a:ea typeface="Comic Sans MS"/>
                  <a:cs typeface="Comic Sans MS"/>
                  <a:sym typeface="Comic Sans MS"/>
                </a:rPr>
                <a:t>dll...</a:t>
              </a:r>
              <a:endParaRPr>
                <a:latin typeface="Comic Sans MS"/>
                <a:ea typeface="Comic Sans MS"/>
                <a:cs typeface="Comic Sans MS"/>
                <a:sym typeface="Comic Sans MS"/>
              </a:endParaRPr>
            </a:p>
          </p:txBody>
        </p:sp>
      </p:grpSp>
      <p:grpSp>
        <p:nvGrpSpPr>
          <p:cNvPr id="458" name="Google Shape;458;p14"/>
          <p:cNvGrpSpPr/>
          <p:nvPr/>
        </p:nvGrpSpPr>
        <p:grpSpPr>
          <a:xfrm>
            <a:off x="2330675" y="3726851"/>
            <a:ext cx="1118719" cy="1541162"/>
            <a:chOff x="0" y="-57151"/>
            <a:chExt cx="294640" cy="405900"/>
          </a:xfrm>
        </p:grpSpPr>
        <p:sp>
          <p:nvSpPr>
            <p:cNvPr id="459" name="Google Shape;459;p14"/>
            <p:cNvSpPr/>
            <p:nvPr/>
          </p:nvSpPr>
          <p:spPr>
            <a:xfrm>
              <a:off x="0" y="0"/>
              <a:ext cx="294640" cy="291565"/>
            </a:xfrm>
            <a:custGeom>
              <a:avLst/>
              <a:gdLst/>
              <a:ahLst/>
              <a:cxnLst/>
              <a:rect l="l" t="t" r="r" b="b"/>
              <a:pathLst>
                <a:path w="294640" h="291565" extrusionOk="0">
                  <a:moveTo>
                    <a:pt x="145783" y="0"/>
                  </a:moveTo>
                  <a:lnTo>
                    <a:pt x="148857" y="0"/>
                  </a:lnTo>
                  <a:cubicBezTo>
                    <a:pt x="229371" y="0"/>
                    <a:pt x="294640" y="65269"/>
                    <a:pt x="294640" y="145783"/>
                  </a:cubicBezTo>
                  <a:lnTo>
                    <a:pt x="294640" y="145783"/>
                  </a:lnTo>
                  <a:cubicBezTo>
                    <a:pt x="294640" y="184447"/>
                    <a:pt x="279281" y="221527"/>
                    <a:pt x="251941" y="248867"/>
                  </a:cubicBezTo>
                  <a:cubicBezTo>
                    <a:pt x="224602" y="276206"/>
                    <a:pt x="187521" y="291565"/>
                    <a:pt x="148857" y="291565"/>
                  </a:cubicBezTo>
                  <a:lnTo>
                    <a:pt x="145783" y="291565"/>
                  </a:lnTo>
                  <a:cubicBezTo>
                    <a:pt x="107119" y="291565"/>
                    <a:pt x="70038" y="276206"/>
                    <a:pt x="42699" y="248867"/>
                  </a:cubicBezTo>
                  <a:cubicBezTo>
                    <a:pt x="15359" y="221527"/>
                    <a:pt x="0" y="184447"/>
                    <a:pt x="0" y="145783"/>
                  </a:cubicBezTo>
                  <a:lnTo>
                    <a:pt x="0" y="145783"/>
                  </a:lnTo>
                  <a:cubicBezTo>
                    <a:pt x="0" y="107119"/>
                    <a:pt x="15359" y="70038"/>
                    <a:pt x="42699" y="42699"/>
                  </a:cubicBezTo>
                  <a:cubicBezTo>
                    <a:pt x="70038" y="15359"/>
                    <a:pt x="107119" y="0"/>
                    <a:pt x="145783" y="0"/>
                  </a:cubicBezTo>
                  <a:close/>
                </a:path>
              </a:pathLst>
            </a:custGeom>
            <a:solidFill>
              <a:srgbClr val="FFE397"/>
            </a:solid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4"/>
            <p:cNvSpPr txBox="1"/>
            <p:nvPr/>
          </p:nvSpPr>
          <p:spPr>
            <a:xfrm>
              <a:off x="0" y="-57151"/>
              <a:ext cx="294600" cy="405900"/>
            </a:xfrm>
            <a:prstGeom prst="rect">
              <a:avLst/>
            </a:prstGeom>
            <a:noFill/>
            <a:ln>
              <a:noFill/>
            </a:ln>
          </p:spPr>
          <p:txBody>
            <a:bodyPr spcFirstLastPara="1" wrap="square" lIns="50800" tIns="50800" rIns="50800" bIns="50800" anchor="ctr" anchorCtr="0">
              <a:noAutofit/>
            </a:bodyPr>
            <a:lstStyle/>
            <a:p>
              <a:pPr marL="0" marR="0" lvl="0" indent="0" algn="ctr" rtl="0">
                <a:lnSpc>
                  <a:spcPct val="140014"/>
                </a:lnSpc>
                <a:spcBef>
                  <a:spcPts val="0"/>
                </a:spcBef>
                <a:spcAft>
                  <a:spcPts val="0"/>
                </a:spcAft>
                <a:buNone/>
              </a:pPr>
              <a:r>
                <a:rPr lang="en-US" sz="2799" b="0" i="0" u="none" strike="noStrike" cap="none">
                  <a:solidFill>
                    <a:srgbClr val="231F20"/>
                  </a:solidFill>
                  <a:latin typeface="Arial"/>
                  <a:ea typeface="Arial"/>
                  <a:cs typeface="Arial"/>
                  <a:sym typeface="Arial"/>
                </a:rPr>
                <a:t>01</a:t>
              </a:r>
              <a:endParaRPr/>
            </a:p>
          </p:txBody>
        </p:sp>
      </p:grpSp>
      <p:grpSp>
        <p:nvGrpSpPr>
          <p:cNvPr id="461" name="Google Shape;461;p14"/>
          <p:cNvGrpSpPr/>
          <p:nvPr/>
        </p:nvGrpSpPr>
        <p:grpSpPr>
          <a:xfrm>
            <a:off x="2330675" y="5174655"/>
            <a:ext cx="1118719" cy="1541162"/>
            <a:chOff x="0" y="-57148"/>
            <a:chExt cx="294640" cy="405900"/>
          </a:xfrm>
        </p:grpSpPr>
        <p:sp>
          <p:nvSpPr>
            <p:cNvPr id="462" name="Google Shape;462;p14"/>
            <p:cNvSpPr/>
            <p:nvPr/>
          </p:nvSpPr>
          <p:spPr>
            <a:xfrm>
              <a:off x="0" y="0"/>
              <a:ext cx="294640" cy="291565"/>
            </a:xfrm>
            <a:custGeom>
              <a:avLst/>
              <a:gdLst/>
              <a:ahLst/>
              <a:cxnLst/>
              <a:rect l="l" t="t" r="r" b="b"/>
              <a:pathLst>
                <a:path w="294640" h="291565" extrusionOk="0">
                  <a:moveTo>
                    <a:pt x="145783" y="0"/>
                  </a:moveTo>
                  <a:lnTo>
                    <a:pt x="148857" y="0"/>
                  </a:lnTo>
                  <a:cubicBezTo>
                    <a:pt x="229371" y="0"/>
                    <a:pt x="294640" y="65269"/>
                    <a:pt x="294640" y="145783"/>
                  </a:cubicBezTo>
                  <a:lnTo>
                    <a:pt x="294640" y="145783"/>
                  </a:lnTo>
                  <a:cubicBezTo>
                    <a:pt x="294640" y="184447"/>
                    <a:pt x="279281" y="221527"/>
                    <a:pt x="251941" y="248867"/>
                  </a:cubicBezTo>
                  <a:cubicBezTo>
                    <a:pt x="224602" y="276206"/>
                    <a:pt x="187521" y="291565"/>
                    <a:pt x="148857" y="291565"/>
                  </a:cubicBezTo>
                  <a:lnTo>
                    <a:pt x="145783" y="291565"/>
                  </a:lnTo>
                  <a:cubicBezTo>
                    <a:pt x="107119" y="291565"/>
                    <a:pt x="70038" y="276206"/>
                    <a:pt x="42699" y="248867"/>
                  </a:cubicBezTo>
                  <a:cubicBezTo>
                    <a:pt x="15359" y="221527"/>
                    <a:pt x="0" y="184447"/>
                    <a:pt x="0" y="145783"/>
                  </a:cubicBezTo>
                  <a:lnTo>
                    <a:pt x="0" y="145783"/>
                  </a:lnTo>
                  <a:cubicBezTo>
                    <a:pt x="0" y="107119"/>
                    <a:pt x="15359" y="70038"/>
                    <a:pt x="42699" y="42699"/>
                  </a:cubicBezTo>
                  <a:cubicBezTo>
                    <a:pt x="70038" y="15359"/>
                    <a:pt x="107119" y="0"/>
                    <a:pt x="145783" y="0"/>
                  </a:cubicBezTo>
                  <a:close/>
                </a:path>
              </a:pathLst>
            </a:custGeom>
            <a:solidFill>
              <a:srgbClr val="FFE397"/>
            </a:solid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4"/>
            <p:cNvSpPr txBox="1"/>
            <p:nvPr/>
          </p:nvSpPr>
          <p:spPr>
            <a:xfrm>
              <a:off x="0" y="-57148"/>
              <a:ext cx="294600" cy="405900"/>
            </a:xfrm>
            <a:prstGeom prst="rect">
              <a:avLst/>
            </a:prstGeom>
            <a:noFill/>
            <a:ln>
              <a:noFill/>
            </a:ln>
          </p:spPr>
          <p:txBody>
            <a:bodyPr spcFirstLastPara="1" wrap="square" lIns="50800" tIns="50800" rIns="50800" bIns="50800" anchor="ctr" anchorCtr="0">
              <a:noAutofit/>
            </a:bodyPr>
            <a:lstStyle/>
            <a:p>
              <a:pPr marL="0" marR="0" lvl="0" indent="0" algn="ctr" rtl="0">
                <a:lnSpc>
                  <a:spcPct val="140014"/>
                </a:lnSpc>
                <a:spcBef>
                  <a:spcPts val="0"/>
                </a:spcBef>
                <a:spcAft>
                  <a:spcPts val="0"/>
                </a:spcAft>
                <a:buNone/>
              </a:pPr>
              <a:r>
                <a:rPr lang="en-US" sz="2799" b="0" i="0" u="none" strike="noStrike" cap="none">
                  <a:solidFill>
                    <a:srgbClr val="231F20"/>
                  </a:solidFill>
                  <a:latin typeface="Arial"/>
                  <a:ea typeface="Arial"/>
                  <a:cs typeface="Arial"/>
                  <a:sym typeface="Arial"/>
                </a:rPr>
                <a:t>02</a:t>
              </a:r>
              <a:endParaRPr/>
            </a:p>
          </p:txBody>
        </p:sp>
      </p:grpSp>
      <p:grpSp>
        <p:nvGrpSpPr>
          <p:cNvPr id="464" name="Google Shape;464;p14"/>
          <p:cNvGrpSpPr/>
          <p:nvPr/>
        </p:nvGrpSpPr>
        <p:grpSpPr>
          <a:xfrm>
            <a:off x="2330675" y="6604298"/>
            <a:ext cx="1138684" cy="1541153"/>
            <a:chOff x="0" y="-57165"/>
            <a:chExt cx="299900" cy="405900"/>
          </a:xfrm>
        </p:grpSpPr>
        <p:sp>
          <p:nvSpPr>
            <p:cNvPr id="465" name="Google Shape;465;p14"/>
            <p:cNvSpPr/>
            <p:nvPr/>
          </p:nvSpPr>
          <p:spPr>
            <a:xfrm>
              <a:off x="0" y="0"/>
              <a:ext cx="294640" cy="291565"/>
            </a:xfrm>
            <a:custGeom>
              <a:avLst/>
              <a:gdLst/>
              <a:ahLst/>
              <a:cxnLst/>
              <a:rect l="l" t="t" r="r" b="b"/>
              <a:pathLst>
                <a:path w="294640" h="291565" extrusionOk="0">
                  <a:moveTo>
                    <a:pt x="145783" y="0"/>
                  </a:moveTo>
                  <a:lnTo>
                    <a:pt x="148857" y="0"/>
                  </a:lnTo>
                  <a:cubicBezTo>
                    <a:pt x="229371" y="0"/>
                    <a:pt x="294640" y="65269"/>
                    <a:pt x="294640" y="145783"/>
                  </a:cubicBezTo>
                  <a:lnTo>
                    <a:pt x="294640" y="145783"/>
                  </a:lnTo>
                  <a:cubicBezTo>
                    <a:pt x="294640" y="184447"/>
                    <a:pt x="279281" y="221527"/>
                    <a:pt x="251941" y="248867"/>
                  </a:cubicBezTo>
                  <a:cubicBezTo>
                    <a:pt x="224602" y="276206"/>
                    <a:pt x="187521" y="291565"/>
                    <a:pt x="148857" y="291565"/>
                  </a:cubicBezTo>
                  <a:lnTo>
                    <a:pt x="145783" y="291565"/>
                  </a:lnTo>
                  <a:cubicBezTo>
                    <a:pt x="107119" y="291565"/>
                    <a:pt x="70038" y="276206"/>
                    <a:pt x="42699" y="248867"/>
                  </a:cubicBezTo>
                  <a:cubicBezTo>
                    <a:pt x="15359" y="221527"/>
                    <a:pt x="0" y="184447"/>
                    <a:pt x="0" y="145783"/>
                  </a:cubicBezTo>
                  <a:lnTo>
                    <a:pt x="0" y="145783"/>
                  </a:lnTo>
                  <a:cubicBezTo>
                    <a:pt x="0" y="107119"/>
                    <a:pt x="15359" y="70038"/>
                    <a:pt x="42699" y="42699"/>
                  </a:cubicBezTo>
                  <a:cubicBezTo>
                    <a:pt x="70038" y="15359"/>
                    <a:pt x="107119" y="0"/>
                    <a:pt x="145783" y="0"/>
                  </a:cubicBezTo>
                  <a:close/>
                </a:path>
              </a:pathLst>
            </a:custGeom>
            <a:solidFill>
              <a:srgbClr val="FFE397"/>
            </a:solid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4"/>
            <p:cNvSpPr txBox="1"/>
            <p:nvPr/>
          </p:nvSpPr>
          <p:spPr>
            <a:xfrm>
              <a:off x="5300" y="-57165"/>
              <a:ext cx="294600" cy="405900"/>
            </a:xfrm>
            <a:prstGeom prst="rect">
              <a:avLst/>
            </a:prstGeom>
            <a:noFill/>
            <a:ln>
              <a:noFill/>
            </a:ln>
          </p:spPr>
          <p:txBody>
            <a:bodyPr spcFirstLastPara="1" wrap="square" lIns="50800" tIns="50800" rIns="50800" bIns="50800" anchor="ctr" anchorCtr="0">
              <a:noAutofit/>
            </a:bodyPr>
            <a:lstStyle/>
            <a:p>
              <a:pPr marL="0" marR="0" lvl="0" indent="0" algn="ctr" rtl="0">
                <a:lnSpc>
                  <a:spcPct val="140014"/>
                </a:lnSpc>
                <a:spcBef>
                  <a:spcPts val="0"/>
                </a:spcBef>
                <a:spcAft>
                  <a:spcPts val="0"/>
                </a:spcAft>
                <a:buNone/>
              </a:pPr>
              <a:r>
                <a:rPr lang="en-US" sz="2799" b="0" i="0" u="none" strike="noStrike" cap="none">
                  <a:solidFill>
                    <a:srgbClr val="231F20"/>
                  </a:solidFill>
                  <a:latin typeface="Arial"/>
                  <a:ea typeface="Arial"/>
                  <a:cs typeface="Arial"/>
                  <a:sym typeface="Arial"/>
                </a:rPr>
                <a:t>03</a:t>
              </a:r>
              <a:endParaRPr/>
            </a:p>
          </p:txBody>
        </p:sp>
      </p:grpSp>
      <p:grpSp>
        <p:nvGrpSpPr>
          <p:cNvPr id="467" name="Google Shape;467;p14"/>
          <p:cNvGrpSpPr/>
          <p:nvPr/>
        </p:nvGrpSpPr>
        <p:grpSpPr>
          <a:xfrm>
            <a:off x="7754785" y="3726788"/>
            <a:ext cx="1118719" cy="1541162"/>
            <a:chOff x="0" y="-57168"/>
            <a:chExt cx="294640" cy="405900"/>
          </a:xfrm>
        </p:grpSpPr>
        <p:sp>
          <p:nvSpPr>
            <p:cNvPr id="468" name="Google Shape;468;p14"/>
            <p:cNvSpPr/>
            <p:nvPr/>
          </p:nvSpPr>
          <p:spPr>
            <a:xfrm>
              <a:off x="0" y="0"/>
              <a:ext cx="294640" cy="291565"/>
            </a:xfrm>
            <a:custGeom>
              <a:avLst/>
              <a:gdLst/>
              <a:ahLst/>
              <a:cxnLst/>
              <a:rect l="l" t="t" r="r" b="b"/>
              <a:pathLst>
                <a:path w="294640" h="291565" extrusionOk="0">
                  <a:moveTo>
                    <a:pt x="145783" y="0"/>
                  </a:moveTo>
                  <a:lnTo>
                    <a:pt x="148857" y="0"/>
                  </a:lnTo>
                  <a:cubicBezTo>
                    <a:pt x="229371" y="0"/>
                    <a:pt x="294640" y="65269"/>
                    <a:pt x="294640" y="145783"/>
                  </a:cubicBezTo>
                  <a:lnTo>
                    <a:pt x="294640" y="145783"/>
                  </a:lnTo>
                  <a:cubicBezTo>
                    <a:pt x="294640" y="184447"/>
                    <a:pt x="279281" y="221527"/>
                    <a:pt x="251941" y="248867"/>
                  </a:cubicBezTo>
                  <a:cubicBezTo>
                    <a:pt x="224602" y="276206"/>
                    <a:pt x="187521" y="291565"/>
                    <a:pt x="148857" y="291565"/>
                  </a:cubicBezTo>
                  <a:lnTo>
                    <a:pt x="145783" y="291565"/>
                  </a:lnTo>
                  <a:cubicBezTo>
                    <a:pt x="107119" y="291565"/>
                    <a:pt x="70038" y="276206"/>
                    <a:pt x="42699" y="248867"/>
                  </a:cubicBezTo>
                  <a:cubicBezTo>
                    <a:pt x="15359" y="221527"/>
                    <a:pt x="0" y="184447"/>
                    <a:pt x="0" y="145783"/>
                  </a:cubicBezTo>
                  <a:lnTo>
                    <a:pt x="0" y="145783"/>
                  </a:lnTo>
                  <a:cubicBezTo>
                    <a:pt x="0" y="107119"/>
                    <a:pt x="15359" y="70038"/>
                    <a:pt x="42699" y="42699"/>
                  </a:cubicBezTo>
                  <a:cubicBezTo>
                    <a:pt x="70038" y="15359"/>
                    <a:pt x="107119" y="0"/>
                    <a:pt x="145783" y="0"/>
                  </a:cubicBezTo>
                  <a:close/>
                </a:path>
              </a:pathLst>
            </a:custGeom>
            <a:solidFill>
              <a:srgbClr val="FFE397"/>
            </a:solid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4"/>
            <p:cNvSpPr txBox="1"/>
            <p:nvPr/>
          </p:nvSpPr>
          <p:spPr>
            <a:xfrm>
              <a:off x="20" y="-57168"/>
              <a:ext cx="294600" cy="405900"/>
            </a:xfrm>
            <a:prstGeom prst="rect">
              <a:avLst/>
            </a:prstGeom>
            <a:noFill/>
            <a:ln>
              <a:noFill/>
            </a:ln>
          </p:spPr>
          <p:txBody>
            <a:bodyPr spcFirstLastPara="1" wrap="square" lIns="50800" tIns="50800" rIns="50800" bIns="50800" anchor="ctr" anchorCtr="0">
              <a:noAutofit/>
            </a:bodyPr>
            <a:lstStyle/>
            <a:p>
              <a:pPr marL="0" marR="0" lvl="0" indent="0" algn="ctr" rtl="0">
                <a:lnSpc>
                  <a:spcPct val="140014"/>
                </a:lnSpc>
                <a:spcBef>
                  <a:spcPts val="0"/>
                </a:spcBef>
                <a:spcAft>
                  <a:spcPts val="0"/>
                </a:spcAft>
                <a:buNone/>
              </a:pPr>
              <a:r>
                <a:rPr lang="en-US" sz="2799" b="0" i="0" u="none" strike="noStrike" cap="none">
                  <a:solidFill>
                    <a:srgbClr val="231F20"/>
                  </a:solidFill>
                  <a:latin typeface="Arial"/>
                  <a:ea typeface="Arial"/>
                  <a:cs typeface="Arial"/>
                  <a:sym typeface="Arial"/>
                </a:rPr>
                <a:t>04</a:t>
              </a:r>
              <a:endParaRPr/>
            </a:p>
          </p:txBody>
        </p:sp>
      </p:grpSp>
      <p:grpSp>
        <p:nvGrpSpPr>
          <p:cNvPr id="470" name="Google Shape;470;p14"/>
          <p:cNvGrpSpPr/>
          <p:nvPr/>
        </p:nvGrpSpPr>
        <p:grpSpPr>
          <a:xfrm>
            <a:off x="7754785" y="5174655"/>
            <a:ext cx="1118719" cy="1541162"/>
            <a:chOff x="0" y="-57148"/>
            <a:chExt cx="294640" cy="405900"/>
          </a:xfrm>
        </p:grpSpPr>
        <p:sp>
          <p:nvSpPr>
            <p:cNvPr id="471" name="Google Shape;471;p14"/>
            <p:cNvSpPr/>
            <p:nvPr/>
          </p:nvSpPr>
          <p:spPr>
            <a:xfrm>
              <a:off x="0" y="0"/>
              <a:ext cx="294640" cy="291565"/>
            </a:xfrm>
            <a:custGeom>
              <a:avLst/>
              <a:gdLst/>
              <a:ahLst/>
              <a:cxnLst/>
              <a:rect l="l" t="t" r="r" b="b"/>
              <a:pathLst>
                <a:path w="294640" h="291565" extrusionOk="0">
                  <a:moveTo>
                    <a:pt x="145783" y="0"/>
                  </a:moveTo>
                  <a:lnTo>
                    <a:pt x="148857" y="0"/>
                  </a:lnTo>
                  <a:cubicBezTo>
                    <a:pt x="229371" y="0"/>
                    <a:pt x="294640" y="65269"/>
                    <a:pt x="294640" y="145783"/>
                  </a:cubicBezTo>
                  <a:lnTo>
                    <a:pt x="294640" y="145783"/>
                  </a:lnTo>
                  <a:cubicBezTo>
                    <a:pt x="294640" y="184447"/>
                    <a:pt x="279281" y="221527"/>
                    <a:pt x="251941" y="248867"/>
                  </a:cubicBezTo>
                  <a:cubicBezTo>
                    <a:pt x="224602" y="276206"/>
                    <a:pt x="187521" y="291565"/>
                    <a:pt x="148857" y="291565"/>
                  </a:cubicBezTo>
                  <a:lnTo>
                    <a:pt x="145783" y="291565"/>
                  </a:lnTo>
                  <a:cubicBezTo>
                    <a:pt x="107119" y="291565"/>
                    <a:pt x="70038" y="276206"/>
                    <a:pt x="42699" y="248867"/>
                  </a:cubicBezTo>
                  <a:cubicBezTo>
                    <a:pt x="15359" y="221527"/>
                    <a:pt x="0" y="184447"/>
                    <a:pt x="0" y="145783"/>
                  </a:cubicBezTo>
                  <a:lnTo>
                    <a:pt x="0" y="145783"/>
                  </a:lnTo>
                  <a:cubicBezTo>
                    <a:pt x="0" y="107119"/>
                    <a:pt x="15359" y="70038"/>
                    <a:pt x="42699" y="42699"/>
                  </a:cubicBezTo>
                  <a:cubicBezTo>
                    <a:pt x="70038" y="15359"/>
                    <a:pt x="107119" y="0"/>
                    <a:pt x="145783" y="0"/>
                  </a:cubicBezTo>
                  <a:close/>
                </a:path>
              </a:pathLst>
            </a:custGeom>
            <a:solidFill>
              <a:srgbClr val="FFE397"/>
            </a:solid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4"/>
            <p:cNvSpPr txBox="1"/>
            <p:nvPr/>
          </p:nvSpPr>
          <p:spPr>
            <a:xfrm>
              <a:off x="0" y="-57148"/>
              <a:ext cx="294600" cy="405900"/>
            </a:xfrm>
            <a:prstGeom prst="rect">
              <a:avLst/>
            </a:prstGeom>
            <a:noFill/>
            <a:ln>
              <a:noFill/>
            </a:ln>
          </p:spPr>
          <p:txBody>
            <a:bodyPr spcFirstLastPara="1" wrap="square" lIns="50800" tIns="50800" rIns="50800" bIns="50800" anchor="ctr" anchorCtr="0">
              <a:noAutofit/>
            </a:bodyPr>
            <a:lstStyle/>
            <a:p>
              <a:pPr marL="0" marR="0" lvl="0" indent="0" algn="ctr" rtl="0">
                <a:lnSpc>
                  <a:spcPct val="140014"/>
                </a:lnSpc>
                <a:spcBef>
                  <a:spcPts val="0"/>
                </a:spcBef>
                <a:spcAft>
                  <a:spcPts val="0"/>
                </a:spcAft>
                <a:buNone/>
              </a:pPr>
              <a:r>
                <a:rPr lang="en-US" sz="2799" b="0" i="0" u="none" strike="noStrike" cap="none">
                  <a:solidFill>
                    <a:srgbClr val="231F20"/>
                  </a:solidFill>
                  <a:latin typeface="Arial"/>
                  <a:ea typeface="Arial"/>
                  <a:cs typeface="Arial"/>
                  <a:sym typeface="Arial"/>
                </a:rPr>
                <a:t>05</a:t>
              </a:r>
              <a:endParaRPr/>
            </a:p>
          </p:txBody>
        </p:sp>
      </p:grpSp>
      <p:grpSp>
        <p:nvGrpSpPr>
          <p:cNvPr id="473" name="Google Shape;473;p14"/>
          <p:cNvGrpSpPr/>
          <p:nvPr/>
        </p:nvGrpSpPr>
        <p:grpSpPr>
          <a:xfrm>
            <a:off x="7754785" y="6604361"/>
            <a:ext cx="1118711" cy="1541153"/>
            <a:chOff x="0" y="-57148"/>
            <a:chExt cx="294640" cy="405900"/>
          </a:xfrm>
        </p:grpSpPr>
        <p:sp>
          <p:nvSpPr>
            <p:cNvPr id="474" name="Google Shape;474;p14"/>
            <p:cNvSpPr/>
            <p:nvPr/>
          </p:nvSpPr>
          <p:spPr>
            <a:xfrm>
              <a:off x="0" y="0"/>
              <a:ext cx="294640" cy="291565"/>
            </a:xfrm>
            <a:custGeom>
              <a:avLst/>
              <a:gdLst/>
              <a:ahLst/>
              <a:cxnLst/>
              <a:rect l="l" t="t" r="r" b="b"/>
              <a:pathLst>
                <a:path w="294640" h="291565" extrusionOk="0">
                  <a:moveTo>
                    <a:pt x="145783" y="0"/>
                  </a:moveTo>
                  <a:lnTo>
                    <a:pt x="148857" y="0"/>
                  </a:lnTo>
                  <a:cubicBezTo>
                    <a:pt x="229371" y="0"/>
                    <a:pt x="294640" y="65269"/>
                    <a:pt x="294640" y="145783"/>
                  </a:cubicBezTo>
                  <a:lnTo>
                    <a:pt x="294640" y="145783"/>
                  </a:lnTo>
                  <a:cubicBezTo>
                    <a:pt x="294640" y="184447"/>
                    <a:pt x="279281" y="221527"/>
                    <a:pt x="251941" y="248867"/>
                  </a:cubicBezTo>
                  <a:cubicBezTo>
                    <a:pt x="224602" y="276206"/>
                    <a:pt x="187521" y="291565"/>
                    <a:pt x="148857" y="291565"/>
                  </a:cubicBezTo>
                  <a:lnTo>
                    <a:pt x="145783" y="291565"/>
                  </a:lnTo>
                  <a:cubicBezTo>
                    <a:pt x="107119" y="291565"/>
                    <a:pt x="70038" y="276206"/>
                    <a:pt x="42699" y="248867"/>
                  </a:cubicBezTo>
                  <a:cubicBezTo>
                    <a:pt x="15359" y="221527"/>
                    <a:pt x="0" y="184447"/>
                    <a:pt x="0" y="145783"/>
                  </a:cubicBezTo>
                  <a:lnTo>
                    <a:pt x="0" y="145783"/>
                  </a:lnTo>
                  <a:cubicBezTo>
                    <a:pt x="0" y="107119"/>
                    <a:pt x="15359" y="70038"/>
                    <a:pt x="42699" y="42699"/>
                  </a:cubicBezTo>
                  <a:cubicBezTo>
                    <a:pt x="70038" y="15359"/>
                    <a:pt x="107119" y="0"/>
                    <a:pt x="145783" y="0"/>
                  </a:cubicBezTo>
                  <a:close/>
                </a:path>
              </a:pathLst>
            </a:custGeom>
            <a:solidFill>
              <a:srgbClr val="FFE397"/>
            </a:solid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4"/>
            <p:cNvSpPr txBox="1"/>
            <p:nvPr/>
          </p:nvSpPr>
          <p:spPr>
            <a:xfrm>
              <a:off x="0" y="-57148"/>
              <a:ext cx="294600" cy="405900"/>
            </a:xfrm>
            <a:prstGeom prst="rect">
              <a:avLst/>
            </a:prstGeom>
            <a:noFill/>
            <a:ln>
              <a:noFill/>
            </a:ln>
          </p:spPr>
          <p:txBody>
            <a:bodyPr spcFirstLastPara="1" wrap="square" lIns="50800" tIns="50800" rIns="50800" bIns="50800" anchor="ctr" anchorCtr="0">
              <a:noAutofit/>
            </a:bodyPr>
            <a:lstStyle/>
            <a:p>
              <a:pPr marL="0" marR="0" lvl="0" indent="0" algn="ctr" rtl="0">
                <a:lnSpc>
                  <a:spcPct val="140014"/>
                </a:lnSpc>
                <a:spcBef>
                  <a:spcPts val="0"/>
                </a:spcBef>
                <a:spcAft>
                  <a:spcPts val="0"/>
                </a:spcAft>
                <a:buNone/>
              </a:pPr>
              <a:r>
                <a:rPr lang="en-US" sz="2799" b="0" i="0" u="none" strike="noStrike" cap="none">
                  <a:solidFill>
                    <a:srgbClr val="231F20"/>
                  </a:solidFill>
                  <a:latin typeface="Arial"/>
                  <a:ea typeface="Arial"/>
                  <a:cs typeface="Arial"/>
                  <a:sym typeface="Arial"/>
                </a:rPr>
                <a:t>06</a:t>
              </a:r>
              <a:endParaRPr/>
            </a:p>
          </p:txBody>
        </p:sp>
      </p:grpSp>
      <p:sp>
        <p:nvSpPr>
          <p:cNvPr id="476" name="Google Shape;476;p14"/>
          <p:cNvSpPr/>
          <p:nvPr/>
        </p:nvSpPr>
        <p:spPr>
          <a:xfrm>
            <a:off x="14694831" y="1710615"/>
            <a:ext cx="768019" cy="768019"/>
          </a:xfrm>
          <a:custGeom>
            <a:avLst/>
            <a:gdLst/>
            <a:ahLst/>
            <a:cxnLst/>
            <a:rect l="l" t="t" r="r" b="b"/>
            <a:pathLst>
              <a:path w="768019" h="768019" extrusionOk="0">
                <a:moveTo>
                  <a:pt x="0" y="0"/>
                </a:moveTo>
                <a:lnTo>
                  <a:pt x="768018" y="0"/>
                </a:lnTo>
                <a:lnTo>
                  <a:pt x="768018" y="768019"/>
                </a:lnTo>
                <a:lnTo>
                  <a:pt x="0" y="768019"/>
                </a:lnTo>
                <a:lnTo>
                  <a:pt x="0" y="0"/>
                </a:lnTo>
                <a:close/>
              </a:path>
            </a:pathLst>
          </a:custGeom>
          <a:blipFill rotWithShape="1">
            <a:blip r:embed="rId7">
              <a:alphaModFix/>
            </a:blip>
            <a:stretch>
              <a:fillRect/>
            </a:stretch>
          </a:blipFill>
          <a:ln>
            <a:noFill/>
          </a:ln>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Shape 480"/>
        <p:cNvGrpSpPr/>
        <p:nvPr/>
      </p:nvGrpSpPr>
      <p:grpSpPr>
        <a:xfrm>
          <a:off x="0" y="0"/>
          <a:ext cx="0" cy="0"/>
          <a:chOff x="0" y="0"/>
          <a:chExt cx="0" cy="0"/>
        </a:xfrm>
      </p:grpSpPr>
      <p:grpSp>
        <p:nvGrpSpPr>
          <p:cNvPr id="481" name="Google Shape;481;p15"/>
          <p:cNvGrpSpPr/>
          <p:nvPr/>
        </p:nvGrpSpPr>
        <p:grpSpPr>
          <a:xfrm>
            <a:off x="1028700" y="1040844"/>
            <a:ext cx="16230600" cy="8205313"/>
            <a:chOff x="0" y="0"/>
            <a:chExt cx="21640800" cy="10940417"/>
          </a:xfrm>
        </p:grpSpPr>
        <p:sp>
          <p:nvSpPr>
            <p:cNvPr id="482" name="Google Shape;482;p15"/>
            <p:cNvSpPr/>
            <p:nvPr/>
          </p:nvSpPr>
          <p:spPr>
            <a:xfrm>
              <a:off x="0" y="25267"/>
              <a:ext cx="12195698" cy="10915150"/>
            </a:xfrm>
            <a:custGeom>
              <a:avLst/>
              <a:gdLst/>
              <a:ahLst/>
              <a:cxnLst/>
              <a:rect l="l" t="t" r="r" b="b"/>
              <a:pathLst>
                <a:path w="12195698" h="10915150" extrusionOk="0">
                  <a:moveTo>
                    <a:pt x="0" y="0"/>
                  </a:moveTo>
                  <a:lnTo>
                    <a:pt x="12195698" y="0"/>
                  </a:lnTo>
                  <a:lnTo>
                    <a:pt x="12195698" y="10915149"/>
                  </a:lnTo>
                  <a:lnTo>
                    <a:pt x="0" y="10915149"/>
                  </a:lnTo>
                  <a:lnTo>
                    <a:pt x="0" y="0"/>
                  </a:lnTo>
                  <a:close/>
                </a:path>
              </a:pathLst>
            </a:custGeom>
            <a:blipFill rotWithShape="1">
              <a:blip r:embed="rId3">
                <a:alphaModFix amt="5000"/>
              </a:blip>
              <a:stretch>
                <a:fillRect/>
              </a:stretch>
            </a:blipFill>
            <a:ln>
              <a:noFill/>
            </a:ln>
          </p:spPr>
        </p:sp>
        <p:sp>
          <p:nvSpPr>
            <p:cNvPr id="483" name="Google Shape;483;p15"/>
            <p:cNvSpPr/>
            <p:nvPr/>
          </p:nvSpPr>
          <p:spPr>
            <a:xfrm>
              <a:off x="9445102" y="0"/>
              <a:ext cx="12195698" cy="10915150"/>
            </a:xfrm>
            <a:custGeom>
              <a:avLst/>
              <a:gdLst/>
              <a:ahLst/>
              <a:cxnLst/>
              <a:rect l="l" t="t" r="r" b="b"/>
              <a:pathLst>
                <a:path w="12195698" h="10915150" extrusionOk="0">
                  <a:moveTo>
                    <a:pt x="0" y="0"/>
                  </a:moveTo>
                  <a:lnTo>
                    <a:pt x="12195698" y="0"/>
                  </a:lnTo>
                  <a:lnTo>
                    <a:pt x="12195698" y="10915150"/>
                  </a:lnTo>
                  <a:lnTo>
                    <a:pt x="0" y="10915150"/>
                  </a:lnTo>
                  <a:lnTo>
                    <a:pt x="0" y="0"/>
                  </a:lnTo>
                  <a:close/>
                </a:path>
              </a:pathLst>
            </a:custGeom>
            <a:blipFill rotWithShape="1">
              <a:blip r:embed="rId3">
                <a:alphaModFix amt="5000"/>
              </a:blip>
              <a:stretch>
                <a:fillRect/>
              </a:stretch>
            </a:blipFill>
            <a:ln>
              <a:noFill/>
            </a:ln>
          </p:spPr>
        </p:sp>
      </p:grpSp>
      <p:grpSp>
        <p:nvGrpSpPr>
          <p:cNvPr id="484" name="Google Shape;484;p15"/>
          <p:cNvGrpSpPr/>
          <p:nvPr/>
        </p:nvGrpSpPr>
        <p:grpSpPr>
          <a:xfrm>
            <a:off x="-1703508" y="8114981"/>
            <a:ext cx="21695015" cy="8702332"/>
            <a:chOff x="0" y="-3955"/>
            <a:chExt cx="1424432" cy="571370"/>
          </a:xfrm>
        </p:grpSpPr>
        <p:sp>
          <p:nvSpPr>
            <p:cNvPr id="485" name="Google Shape;485;p15"/>
            <p:cNvSpPr/>
            <p:nvPr/>
          </p:nvSpPr>
          <p:spPr>
            <a:xfrm>
              <a:off x="0" y="0"/>
              <a:ext cx="1424432" cy="567415"/>
            </a:xfrm>
            <a:custGeom>
              <a:avLst/>
              <a:gdLst/>
              <a:ahLst/>
              <a:cxnLst/>
              <a:rect l="l" t="t" r="r" b="b"/>
              <a:pathLst>
                <a:path w="1424432" h="567415" extrusionOk="0">
                  <a:moveTo>
                    <a:pt x="712216" y="0"/>
                  </a:moveTo>
                  <a:cubicBezTo>
                    <a:pt x="318870" y="0"/>
                    <a:pt x="0" y="127020"/>
                    <a:pt x="0" y="283707"/>
                  </a:cubicBezTo>
                  <a:cubicBezTo>
                    <a:pt x="0" y="440395"/>
                    <a:pt x="318870" y="567415"/>
                    <a:pt x="712216" y="567415"/>
                  </a:cubicBezTo>
                  <a:cubicBezTo>
                    <a:pt x="1105562" y="567415"/>
                    <a:pt x="1424432" y="440395"/>
                    <a:pt x="1424432" y="283707"/>
                  </a:cubicBezTo>
                  <a:cubicBezTo>
                    <a:pt x="1424432" y="127020"/>
                    <a:pt x="1105562" y="0"/>
                    <a:pt x="712216" y="0"/>
                  </a:cubicBezTo>
                  <a:close/>
                </a:path>
              </a:pathLst>
            </a:custGeom>
            <a:solidFill>
              <a:srgbClr val="A3DFBE"/>
            </a:solidFill>
            <a:ln w="28575" cap="sq" cmpd="sng">
              <a:solidFill>
                <a:srgbClr val="231F2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5"/>
            <p:cNvSpPr txBox="1"/>
            <p:nvPr/>
          </p:nvSpPr>
          <p:spPr>
            <a:xfrm>
              <a:off x="133540" y="-3955"/>
              <a:ext cx="1157351" cy="518175"/>
            </a:xfrm>
            <a:prstGeom prst="rect">
              <a:avLst/>
            </a:prstGeom>
            <a:noFill/>
            <a:ln>
              <a:noFill/>
            </a:ln>
          </p:spPr>
          <p:txBody>
            <a:bodyPr spcFirstLastPara="1" wrap="square" lIns="50800" tIns="50800" rIns="50800" bIns="50800" anchor="ctr" anchorCtr="0">
              <a:noAutofit/>
            </a:bodyPr>
            <a:lstStyle/>
            <a:p>
              <a:pPr marL="0" marR="0" lvl="0" indent="0" algn="ctr" rtl="0">
                <a:lnSpc>
                  <a:spcPct val="193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87" name="Google Shape;487;p15"/>
          <p:cNvSpPr/>
          <p:nvPr/>
        </p:nvSpPr>
        <p:spPr>
          <a:xfrm>
            <a:off x="0" y="28575"/>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4">
              <a:alphaModFix/>
            </a:blip>
            <a:stretch>
              <a:fillRect t="-1758" b="-1856"/>
            </a:stretch>
          </a:blipFill>
          <a:ln>
            <a:noFill/>
          </a:ln>
        </p:spPr>
      </p:sp>
      <p:sp>
        <p:nvSpPr>
          <p:cNvPr id="488" name="Google Shape;488;p15"/>
          <p:cNvSpPr/>
          <p:nvPr/>
        </p:nvSpPr>
        <p:spPr>
          <a:xfrm flipH="1">
            <a:off x="9144000" y="7555411"/>
            <a:ext cx="2849004" cy="2413922"/>
          </a:xfrm>
          <a:custGeom>
            <a:avLst/>
            <a:gdLst/>
            <a:ahLst/>
            <a:cxnLst/>
            <a:rect l="l" t="t" r="r" b="b"/>
            <a:pathLst>
              <a:path w="2849004" h="2413922" extrusionOk="0">
                <a:moveTo>
                  <a:pt x="2849004" y="0"/>
                </a:moveTo>
                <a:lnTo>
                  <a:pt x="0" y="0"/>
                </a:lnTo>
                <a:lnTo>
                  <a:pt x="0" y="2413922"/>
                </a:lnTo>
                <a:lnTo>
                  <a:pt x="2849004" y="2413922"/>
                </a:lnTo>
                <a:lnTo>
                  <a:pt x="2849004" y="0"/>
                </a:lnTo>
                <a:close/>
              </a:path>
            </a:pathLst>
          </a:custGeom>
          <a:blipFill rotWithShape="1">
            <a:blip r:embed="rId5">
              <a:alphaModFix/>
            </a:blip>
            <a:stretch>
              <a:fillRect t="-232745" r="-499448" b="-229115"/>
            </a:stretch>
          </a:blipFill>
          <a:ln>
            <a:noFill/>
          </a:ln>
        </p:spPr>
      </p:sp>
      <p:sp>
        <p:nvSpPr>
          <p:cNvPr id="489" name="Google Shape;489;p15"/>
          <p:cNvSpPr/>
          <p:nvPr/>
        </p:nvSpPr>
        <p:spPr>
          <a:xfrm rot="7490497">
            <a:off x="17327921" y="1926123"/>
            <a:ext cx="702855" cy="1296581"/>
          </a:xfrm>
          <a:custGeom>
            <a:avLst/>
            <a:gdLst/>
            <a:ahLst/>
            <a:cxnLst/>
            <a:rect l="l" t="t" r="r" b="b"/>
            <a:pathLst>
              <a:path w="702855" h="1296581" extrusionOk="0">
                <a:moveTo>
                  <a:pt x="0" y="0"/>
                </a:moveTo>
                <a:lnTo>
                  <a:pt x="702855" y="0"/>
                </a:lnTo>
                <a:lnTo>
                  <a:pt x="702855" y="1296581"/>
                </a:lnTo>
                <a:lnTo>
                  <a:pt x="0" y="1296581"/>
                </a:lnTo>
                <a:lnTo>
                  <a:pt x="0" y="0"/>
                </a:lnTo>
                <a:close/>
              </a:path>
            </a:pathLst>
          </a:custGeom>
          <a:blipFill rotWithShape="1">
            <a:blip r:embed="rId6">
              <a:alphaModFix/>
            </a:blip>
            <a:stretch>
              <a:fillRect/>
            </a:stretch>
          </a:blipFill>
          <a:ln>
            <a:noFill/>
          </a:ln>
        </p:spPr>
      </p:sp>
      <p:sp>
        <p:nvSpPr>
          <p:cNvPr id="490" name="Google Shape;490;p15"/>
          <p:cNvSpPr/>
          <p:nvPr/>
        </p:nvSpPr>
        <p:spPr>
          <a:xfrm>
            <a:off x="2296614" y="8838251"/>
            <a:ext cx="840097" cy="840097"/>
          </a:xfrm>
          <a:custGeom>
            <a:avLst/>
            <a:gdLst/>
            <a:ahLst/>
            <a:cxnLst/>
            <a:rect l="l" t="t" r="r" b="b"/>
            <a:pathLst>
              <a:path w="840097" h="840097" extrusionOk="0">
                <a:moveTo>
                  <a:pt x="0" y="0"/>
                </a:moveTo>
                <a:lnTo>
                  <a:pt x="840097" y="0"/>
                </a:lnTo>
                <a:lnTo>
                  <a:pt x="840097" y="840098"/>
                </a:lnTo>
                <a:lnTo>
                  <a:pt x="0" y="840098"/>
                </a:lnTo>
                <a:lnTo>
                  <a:pt x="0" y="0"/>
                </a:lnTo>
                <a:close/>
              </a:path>
            </a:pathLst>
          </a:custGeom>
          <a:blipFill rotWithShape="1">
            <a:blip r:embed="rId7">
              <a:alphaModFix/>
            </a:blip>
            <a:stretch>
              <a:fillRect/>
            </a:stretch>
          </a:blipFill>
          <a:ln>
            <a:noFill/>
          </a:ln>
        </p:spPr>
      </p:sp>
      <p:sp>
        <p:nvSpPr>
          <p:cNvPr id="491" name="Google Shape;491;p15"/>
          <p:cNvSpPr/>
          <p:nvPr/>
        </p:nvSpPr>
        <p:spPr>
          <a:xfrm>
            <a:off x="1421836" y="663019"/>
            <a:ext cx="2255901" cy="1911394"/>
          </a:xfrm>
          <a:custGeom>
            <a:avLst/>
            <a:gdLst/>
            <a:ahLst/>
            <a:cxnLst/>
            <a:rect l="l" t="t" r="r" b="b"/>
            <a:pathLst>
              <a:path w="2255901" h="1911394" extrusionOk="0">
                <a:moveTo>
                  <a:pt x="0" y="0"/>
                </a:moveTo>
                <a:lnTo>
                  <a:pt x="2255902" y="0"/>
                </a:lnTo>
                <a:lnTo>
                  <a:pt x="2255902" y="1911394"/>
                </a:lnTo>
                <a:lnTo>
                  <a:pt x="0" y="1911394"/>
                </a:lnTo>
                <a:lnTo>
                  <a:pt x="0" y="0"/>
                </a:lnTo>
                <a:close/>
              </a:path>
            </a:pathLst>
          </a:custGeom>
          <a:blipFill rotWithShape="1">
            <a:blip r:embed="rId5">
              <a:alphaModFix/>
            </a:blip>
            <a:stretch>
              <a:fillRect t="-232745" r="-499448" b="-229115"/>
            </a:stretch>
          </a:blipFill>
          <a:ln>
            <a:noFill/>
          </a:ln>
        </p:spPr>
      </p:sp>
      <p:sp>
        <p:nvSpPr>
          <p:cNvPr id="492" name="Google Shape;492;p15"/>
          <p:cNvSpPr/>
          <p:nvPr/>
        </p:nvSpPr>
        <p:spPr>
          <a:xfrm>
            <a:off x="16839251" y="7555411"/>
            <a:ext cx="840097" cy="840097"/>
          </a:xfrm>
          <a:custGeom>
            <a:avLst/>
            <a:gdLst/>
            <a:ahLst/>
            <a:cxnLst/>
            <a:rect l="l" t="t" r="r" b="b"/>
            <a:pathLst>
              <a:path w="840097" h="840097" extrusionOk="0">
                <a:moveTo>
                  <a:pt x="0" y="0"/>
                </a:moveTo>
                <a:lnTo>
                  <a:pt x="840098" y="0"/>
                </a:lnTo>
                <a:lnTo>
                  <a:pt x="840098" y="840097"/>
                </a:lnTo>
                <a:lnTo>
                  <a:pt x="0" y="840097"/>
                </a:lnTo>
                <a:lnTo>
                  <a:pt x="0" y="0"/>
                </a:lnTo>
                <a:close/>
              </a:path>
            </a:pathLst>
          </a:custGeom>
          <a:blipFill rotWithShape="1">
            <a:blip r:embed="rId7">
              <a:alphaModFix/>
            </a:blip>
            <a:stretch>
              <a:fillRect/>
            </a:stretch>
          </a:blipFill>
          <a:ln>
            <a:noFill/>
          </a:ln>
        </p:spPr>
      </p:sp>
      <p:sp>
        <p:nvSpPr>
          <p:cNvPr id="493" name="Google Shape;493;p15"/>
          <p:cNvSpPr/>
          <p:nvPr/>
        </p:nvSpPr>
        <p:spPr>
          <a:xfrm rot="-7218285" flipH="1">
            <a:off x="677273" y="5550906"/>
            <a:ext cx="702855" cy="1296581"/>
          </a:xfrm>
          <a:custGeom>
            <a:avLst/>
            <a:gdLst/>
            <a:ahLst/>
            <a:cxnLst/>
            <a:rect l="l" t="t" r="r" b="b"/>
            <a:pathLst>
              <a:path w="702855" h="1296581" extrusionOk="0">
                <a:moveTo>
                  <a:pt x="702854" y="0"/>
                </a:moveTo>
                <a:lnTo>
                  <a:pt x="0" y="0"/>
                </a:lnTo>
                <a:lnTo>
                  <a:pt x="0" y="1296580"/>
                </a:lnTo>
                <a:lnTo>
                  <a:pt x="702854" y="1296580"/>
                </a:lnTo>
                <a:lnTo>
                  <a:pt x="702854" y="0"/>
                </a:lnTo>
                <a:close/>
              </a:path>
            </a:pathLst>
          </a:custGeom>
          <a:blipFill rotWithShape="1">
            <a:blip r:embed="rId6">
              <a:alphaModFix/>
            </a:blip>
            <a:stretch>
              <a:fillRect/>
            </a:stretch>
          </a:blipFill>
          <a:ln>
            <a:noFill/>
          </a:ln>
        </p:spPr>
      </p:sp>
      <p:sp>
        <p:nvSpPr>
          <p:cNvPr id="494" name="Google Shape;494;p15"/>
          <p:cNvSpPr txBox="1"/>
          <p:nvPr/>
        </p:nvSpPr>
        <p:spPr>
          <a:xfrm>
            <a:off x="3284601" y="212019"/>
            <a:ext cx="11718900" cy="7695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5000" b="0" i="0" u="none" strike="noStrike" cap="none">
                <a:solidFill>
                  <a:srgbClr val="231F20"/>
                </a:solidFill>
                <a:latin typeface="Londrina Solid"/>
                <a:ea typeface="Londrina Solid"/>
                <a:cs typeface="Londrina Solid"/>
                <a:sym typeface="Londrina Solid"/>
              </a:rPr>
              <a:t>USECASE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Shape 498"/>
        <p:cNvGrpSpPr/>
        <p:nvPr/>
      </p:nvGrpSpPr>
      <p:grpSpPr>
        <a:xfrm>
          <a:off x="0" y="0"/>
          <a:ext cx="0" cy="0"/>
          <a:chOff x="0" y="0"/>
          <a:chExt cx="0" cy="0"/>
        </a:xfrm>
      </p:grpSpPr>
      <p:grpSp>
        <p:nvGrpSpPr>
          <p:cNvPr id="499" name="Google Shape;499;p16"/>
          <p:cNvGrpSpPr/>
          <p:nvPr/>
        </p:nvGrpSpPr>
        <p:grpSpPr>
          <a:xfrm>
            <a:off x="1028700" y="1040844"/>
            <a:ext cx="16230600" cy="8205313"/>
            <a:chOff x="0" y="0"/>
            <a:chExt cx="21640800" cy="10940417"/>
          </a:xfrm>
        </p:grpSpPr>
        <p:sp>
          <p:nvSpPr>
            <p:cNvPr id="500" name="Google Shape;500;p16"/>
            <p:cNvSpPr/>
            <p:nvPr/>
          </p:nvSpPr>
          <p:spPr>
            <a:xfrm>
              <a:off x="0" y="25267"/>
              <a:ext cx="12195698" cy="10915150"/>
            </a:xfrm>
            <a:custGeom>
              <a:avLst/>
              <a:gdLst/>
              <a:ahLst/>
              <a:cxnLst/>
              <a:rect l="l" t="t" r="r" b="b"/>
              <a:pathLst>
                <a:path w="12195698" h="10915150" extrusionOk="0">
                  <a:moveTo>
                    <a:pt x="0" y="0"/>
                  </a:moveTo>
                  <a:lnTo>
                    <a:pt x="12195698" y="0"/>
                  </a:lnTo>
                  <a:lnTo>
                    <a:pt x="12195698" y="10915149"/>
                  </a:lnTo>
                  <a:lnTo>
                    <a:pt x="0" y="10915149"/>
                  </a:lnTo>
                  <a:lnTo>
                    <a:pt x="0" y="0"/>
                  </a:lnTo>
                  <a:close/>
                </a:path>
              </a:pathLst>
            </a:custGeom>
            <a:blipFill rotWithShape="1">
              <a:blip r:embed="rId3">
                <a:alphaModFix amt="5000"/>
              </a:blip>
              <a:stretch>
                <a:fillRect/>
              </a:stretch>
            </a:blipFill>
            <a:ln>
              <a:noFill/>
            </a:ln>
          </p:spPr>
        </p:sp>
        <p:sp>
          <p:nvSpPr>
            <p:cNvPr id="501" name="Google Shape;501;p16"/>
            <p:cNvSpPr/>
            <p:nvPr/>
          </p:nvSpPr>
          <p:spPr>
            <a:xfrm>
              <a:off x="9445102" y="0"/>
              <a:ext cx="12195698" cy="10915150"/>
            </a:xfrm>
            <a:custGeom>
              <a:avLst/>
              <a:gdLst/>
              <a:ahLst/>
              <a:cxnLst/>
              <a:rect l="l" t="t" r="r" b="b"/>
              <a:pathLst>
                <a:path w="12195698" h="10915150" extrusionOk="0">
                  <a:moveTo>
                    <a:pt x="0" y="0"/>
                  </a:moveTo>
                  <a:lnTo>
                    <a:pt x="12195698" y="0"/>
                  </a:lnTo>
                  <a:lnTo>
                    <a:pt x="12195698" y="10915150"/>
                  </a:lnTo>
                  <a:lnTo>
                    <a:pt x="0" y="10915150"/>
                  </a:lnTo>
                  <a:lnTo>
                    <a:pt x="0" y="0"/>
                  </a:lnTo>
                  <a:close/>
                </a:path>
              </a:pathLst>
            </a:custGeom>
            <a:blipFill rotWithShape="1">
              <a:blip r:embed="rId3">
                <a:alphaModFix amt="5000"/>
              </a:blip>
              <a:stretch>
                <a:fillRect/>
              </a:stretch>
            </a:blipFill>
            <a:ln>
              <a:noFill/>
            </a:ln>
          </p:spPr>
        </p:sp>
      </p:grpSp>
      <p:grpSp>
        <p:nvGrpSpPr>
          <p:cNvPr id="502" name="Google Shape;502;p16"/>
          <p:cNvGrpSpPr/>
          <p:nvPr/>
        </p:nvGrpSpPr>
        <p:grpSpPr>
          <a:xfrm>
            <a:off x="-1703508" y="8114981"/>
            <a:ext cx="21695015" cy="8702332"/>
            <a:chOff x="0" y="-3955"/>
            <a:chExt cx="1424432" cy="571370"/>
          </a:xfrm>
        </p:grpSpPr>
        <p:sp>
          <p:nvSpPr>
            <p:cNvPr id="503" name="Google Shape;503;p16"/>
            <p:cNvSpPr/>
            <p:nvPr/>
          </p:nvSpPr>
          <p:spPr>
            <a:xfrm>
              <a:off x="0" y="0"/>
              <a:ext cx="1424432" cy="567415"/>
            </a:xfrm>
            <a:custGeom>
              <a:avLst/>
              <a:gdLst/>
              <a:ahLst/>
              <a:cxnLst/>
              <a:rect l="l" t="t" r="r" b="b"/>
              <a:pathLst>
                <a:path w="1424432" h="567415" extrusionOk="0">
                  <a:moveTo>
                    <a:pt x="712216" y="0"/>
                  </a:moveTo>
                  <a:cubicBezTo>
                    <a:pt x="318870" y="0"/>
                    <a:pt x="0" y="127020"/>
                    <a:pt x="0" y="283707"/>
                  </a:cubicBezTo>
                  <a:cubicBezTo>
                    <a:pt x="0" y="440395"/>
                    <a:pt x="318870" y="567415"/>
                    <a:pt x="712216" y="567415"/>
                  </a:cubicBezTo>
                  <a:cubicBezTo>
                    <a:pt x="1105562" y="567415"/>
                    <a:pt x="1424432" y="440395"/>
                    <a:pt x="1424432" y="283707"/>
                  </a:cubicBezTo>
                  <a:cubicBezTo>
                    <a:pt x="1424432" y="127020"/>
                    <a:pt x="1105562" y="0"/>
                    <a:pt x="712216" y="0"/>
                  </a:cubicBezTo>
                  <a:close/>
                </a:path>
              </a:pathLst>
            </a:custGeom>
            <a:solidFill>
              <a:srgbClr val="A3DFBE"/>
            </a:solidFill>
            <a:ln w="28575" cap="sq" cmpd="sng">
              <a:solidFill>
                <a:srgbClr val="231F2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6"/>
            <p:cNvSpPr txBox="1"/>
            <p:nvPr/>
          </p:nvSpPr>
          <p:spPr>
            <a:xfrm>
              <a:off x="133540" y="-3955"/>
              <a:ext cx="1157351" cy="518175"/>
            </a:xfrm>
            <a:prstGeom prst="rect">
              <a:avLst/>
            </a:prstGeom>
            <a:noFill/>
            <a:ln>
              <a:noFill/>
            </a:ln>
          </p:spPr>
          <p:txBody>
            <a:bodyPr spcFirstLastPara="1" wrap="square" lIns="50800" tIns="50800" rIns="50800" bIns="50800" anchor="ctr" anchorCtr="0">
              <a:noAutofit/>
            </a:bodyPr>
            <a:lstStyle/>
            <a:p>
              <a:pPr marL="0" marR="0" lvl="0" indent="0" algn="ctr" rtl="0">
                <a:lnSpc>
                  <a:spcPct val="193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05" name="Google Shape;505;p16"/>
          <p:cNvSpPr/>
          <p:nvPr/>
        </p:nvSpPr>
        <p:spPr>
          <a:xfrm flipH="1">
            <a:off x="15250393" y="7755170"/>
            <a:ext cx="2849004" cy="2413922"/>
          </a:xfrm>
          <a:custGeom>
            <a:avLst/>
            <a:gdLst/>
            <a:ahLst/>
            <a:cxnLst/>
            <a:rect l="l" t="t" r="r" b="b"/>
            <a:pathLst>
              <a:path w="2849004" h="2413922" extrusionOk="0">
                <a:moveTo>
                  <a:pt x="2849004" y="0"/>
                </a:moveTo>
                <a:lnTo>
                  <a:pt x="0" y="0"/>
                </a:lnTo>
                <a:lnTo>
                  <a:pt x="0" y="2413922"/>
                </a:lnTo>
                <a:lnTo>
                  <a:pt x="2849004" y="2413922"/>
                </a:lnTo>
                <a:lnTo>
                  <a:pt x="2849004" y="0"/>
                </a:lnTo>
                <a:close/>
              </a:path>
            </a:pathLst>
          </a:custGeom>
          <a:blipFill rotWithShape="1">
            <a:blip r:embed="rId4">
              <a:alphaModFix/>
            </a:blip>
            <a:stretch>
              <a:fillRect t="-232745" r="-499448" b="-229115"/>
            </a:stretch>
          </a:blipFill>
          <a:ln>
            <a:noFill/>
          </a:ln>
        </p:spPr>
      </p:sp>
      <p:sp>
        <p:nvSpPr>
          <p:cNvPr id="506" name="Google Shape;506;p16"/>
          <p:cNvSpPr/>
          <p:nvPr/>
        </p:nvSpPr>
        <p:spPr>
          <a:xfrm rot="7490497">
            <a:off x="16323467" y="3116165"/>
            <a:ext cx="702855" cy="1296581"/>
          </a:xfrm>
          <a:custGeom>
            <a:avLst/>
            <a:gdLst/>
            <a:ahLst/>
            <a:cxnLst/>
            <a:rect l="l" t="t" r="r" b="b"/>
            <a:pathLst>
              <a:path w="702855" h="1296581" extrusionOk="0">
                <a:moveTo>
                  <a:pt x="0" y="0"/>
                </a:moveTo>
                <a:lnTo>
                  <a:pt x="702855" y="0"/>
                </a:lnTo>
                <a:lnTo>
                  <a:pt x="702855" y="1296581"/>
                </a:lnTo>
                <a:lnTo>
                  <a:pt x="0" y="1296581"/>
                </a:lnTo>
                <a:lnTo>
                  <a:pt x="0" y="0"/>
                </a:lnTo>
                <a:close/>
              </a:path>
            </a:pathLst>
          </a:custGeom>
          <a:blipFill rotWithShape="1">
            <a:blip r:embed="rId5">
              <a:alphaModFix/>
            </a:blip>
            <a:stretch>
              <a:fillRect/>
            </a:stretch>
          </a:blipFill>
          <a:ln>
            <a:noFill/>
          </a:ln>
        </p:spPr>
      </p:sp>
      <p:sp>
        <p:nvSpPr>
          <p:cNvPr id="507" name="Google Shape;507;p16"/>
          <p:cNvSpPr/>
          <p:nvPr/>
        </p:nvSpPr>
        <p:spPr>
          <a:xfrm>
            <a:off x="1559580" y="7335121"/>
            <a:ext cx="840097" cy="840097"/>
          </a:xfrm>
          <a:custGeom>
            <a:avLst/>
            <a:gdLst/>
            <a:ahLst/>
            <a:cxnLst/>
            <a:rect l="l" t="t" r="r" b="b"/>
            <a:pathLst>
              <a:path w="840097" h="840097" extrusionOk="0">
                <a:moveTo>
                  <a:pt x="0" y="0"/>
                </a:moveTo>
                <a:lnTo>
                  <a:pt x="840097" y="0"/>
                </a:lnTo>
                <a:lnTo>
                  <a:pt x="840097" y="840097"/>
                </a:lnTo>
                <a:lnTo>
                  <a:pt x="0" y="840097"/>
                </a:lnTo>
                <a:lnTo>
                  <a:pt x="0" y="0"/>
                </a:lnTo>
                <a:close/>
              </a:path>
            </a:pathLst>
          </a:custGeom>
          <a:blipFill rotWithShape="1">
            <a:blip r:embed="rId6">
              <a:alphaModFix/>
            </a:blip>
            <a:stretch>
              <a:fillRect/>
            </a:stretch>
          </a:blipFill>
          <a:ln>
            <a:noFill/>
          </a:ln>
        </p:spPr>
      </p:sp>
      <p:sp>
        <p:nvSpPr>
          <p:cNvPr id="508" name="Google Shape;508;p16"/>
          <p:cNvSpPr/>
          <p:nvPr/>
        </p:nvSpPr>
        <p:spPr>
          <a:xfrm>
            <a:off x="265751" y="399404"/>
            <a:ext cx="2255901" cy="1911394"/>
          </a:xfrm>
          <a:custGeom>
            <a:avLst/>
            <a:gdLst/>
            <a:ahLst/>
            <a:cxnLst/>
            <a:rect l="l" t="t" r="r" b="b"/>
            <a:pathLst>
              <a:path w="2255901" h="1911394" extrusionOk="0">
                <a:moveTo>
                  <a:pt x="0" y="0"/>
                </a:moveTo>
                <a:lnTo>
                  <a:pt x="2255902" y="0"/>
                </a:lnTo>
                <a:lnTo>
                  <a:pt x="2255902" y="1911394"/>
                </a:lnTo>
                <a:lnTo>
                  <a:pt x="0" y="1911394"/>
                </a:lnTo>
                <a:lnTo>
                  <a:pt x="0" y="0"/>
                </a:lnTo>
                <a:close/>
              </a:path>
            </a:pathLst>
          </a:custGeom>
          <a:blipFill rotWithShape="1">
            <a:blip r:embed="rId4">
              <a:alphaModFix/>
            </a:blip>
            <a:stretch>
              <a:fillRect t="-232745" r="-499448" b="-229115"/>
            </a:stretch>
          </a:blipFill>
          <a:ln>
            <a:noFill/>
          </a:ln>
        </p:spPr>
      </p:sp>
      <p:sp>
        <p:nvSpPr>
          <p:cNvPr id="509" name="Google Shape;509;p16"/>
          <p:cNvSpPr/>
          <p:nvPr/>
        </p:nvSpPr>
        <p:spPr>
          <a:xfrm>
            <a:off x="16142442" y="1040844"/>
            <a:ext cx="840097" cy="840097"/>
          </a:xfrm>
          <a:custGeom>
            <a:avLst/>
            <a:gdLst/>
            <a:ahLst/>
            <a:cxnLst/>
            <a:rect l="l" t="t" r="r" b="b"/>
            <a:pathLst>
              <a:path w="840097" h="840097" extrusionOk="0">
                <a:moveTo>
                  <a:pt x="0" y="0"/>
                </a:moveTo>
                <a:lnTo>
                  <a:pt x="840097" y="0"/>
                </a:lnTo>
                <a:lnTo>
                  <a:pt x="840097" y="840097"/>
                </a:lnTo>
                <a:lnTo>
                  <a:pt x="0" y="840097"/>
                </a:lnTo>
                <a:lnTo>
                  <a:pt x="0" y="0"/>
                </a:lnTo>
                <a:close/>
              </a:path>
            </a:pathLst>
          </a:custGeom>
          <a:blipFill rotWithShape="1">
            <a:blip r:embed="rId6">
              <a:alphaModFix/>
            </a:blip>
            <a:stretch>
              <a:fillRect/>
            </a:stretch>
          </a:blipFill>
          <a:ln>
            <a:noFill/>
          </a:ln>
        </p:spPr>
      </p:sp>
      <p:sp>
        <p:nvSpPr>
          <p:cNvPr id="510" name="Google Shape;510;p16"/>
          <p:cNvSpPr/>
          <p:nvPr/>
        </p:nvSpPr>
        <p:spPr>
          <a:xfrm rot="-7218285" flipH="1">
            <a:off x="1208153" y="4699111"/>
            <a:ext cx="702855" cy="1296581"/>
          </a:xfrm>
          <a:custGeom>
            <a:avLst/>
            <a:gdLst/>
            <a:ahLst/>
            <a:cxnLst/>
            <a:rect l="l" t="t" r="r" b="b"/>
            <a:pathLst>
              <a:path w="702855" h="1296581" extrusionOk="0">
                <a:moveTo>
                  <a:pt x="702855" y="0"/>
                </a:moveTo>
                <a:lnTo>
                  <a:pt x="0" y="0"/>
                </a:lnTo>
                <a:lnTo>
                  <a:pt x="0" y="1296580"/>
                </a:lnTo>
                <a:lnTo>
                  <a:pt x="702855" y="1296580"/>
                </a:lnTo>
                <a:lnTo>
                  <a:pt x="702855" y="0"/>
                </a:lnTo>
                <a:close/>
              </a:path>
            </a:pathLst>
          </a:custGeom>
          <a:blipFill rotWithShape="1">
            <a:blip r:embed="rId5">
              <a:alphaModFix/>
            </a:blip>
            <a:stretch>
              <a:fillRect/>
            </a:stretch>
          </a:blipFill>
          <a:ln>
            <a:noFill/>
          </a:ln>
        </p:spPr>
      </p:sp>
      <p:sp>
        <p:nvSpPr>
          <p:cNvPr id="511" name="Google Shape;511;p16"/>
          <p:cNvSpPr/>
          <p:nvPr/>
        </p:nvSpPr>
        <p:spPr>
          <a:xfrm>
            <a:off x="2864553" y="1755117"/>
            <a:ext cx="12630140" cy="7431730"/>
          </a:xfrm>
          <a:custGeom>
            <a:avLst/>
            <a:gdLst/>
            <a:ahLst/>
            <a:cxnLst/>
            <a:rect l="l" t="t" r="r" b="b"/>
            <a:pathLst>
              <a:path w="12630140" h="7431730" extrusionOk="0">
                <a:moveTo>
                  <a:pt x="0" y="0"/>
                </a:moveTo>
                <a:lnTo>
                  <a:pt x="12630139" y="0"/>
                </a:lnTo>
                <a:lnTo>
                  <a:pt x="12630139" y="7431730"/>
                </a:lnTo>
                <a:lnTo>
                  <a:pt x="0" y="7431730"/>
                </a:lnTo>
                <a:lnTo>
                  <a:pt x="0" y="0"/>
                </a:lnTo>
                <a:close/>
              </a:path>
            </a:pathLst>
          </a:custGeom>
          <a:blipFill rotWithShape="1">
            <a:blip r:embed="rId7">
              <a:alphaModFix/>
            </a:blip>
            <a:stretch>
              <a:fillRect/>
            </a:stretch>
          </a:blipFill>
          <a:ln>
            <a:noFill/>
          </a:ln>
        </p:spPr>
      </p:sp>
      <p:sp>
        <p:nvSpPr>
          <p:cNvPr id="512" name="Google Shape;512;p16"/>
          <p:cNvSpPr txBox="1"/>
          <p:nvPr/>
        </p:nvSpPr>
        <p:spPr>
          <a:xfrm>
            <a:off x="3284553" y="541276"/>
            <a:ext cx="11718900" cy="7695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5000" b="0" i="0" u="none" strike="noStrike" cap="none">
                <a:solidFill>
                  <a:srgbClr val="231F20"/>
                </a:solidFill>
                <a:latin typeface="Londrina Solid"/>
                <a:ea typeface="Londrina Solid"/>
                <a:cs typeface="Londrina Solid"/>
                <a:sym typeface="Londrina Solid"/>
              </a:rPr>
              <a:t>DOKUMEN DASAR DAFTAR PENJUALAN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Shape 516"/>
        <p:cNvGrpSpPr/>
        <p:nvPr/>
      </p:nvGrpSpPr>
      <p:grpSpPr>
        <a:xfrm>
          <a:off x="0" y="0"/>
          <a:ext cx="0" cy="0"/>
          <a:chOff x="0" y="0"/>
          <a:chExt cx="0" cy="0"/>
        </a:xfrm>
      </p:grpSpPr>
      <p:grpSp>
        <p:nvGrpSpPr>
          <p:cNvPr id="517" name="Google Shape;517;p17"/>
          <p:cNvGrpSpPr/>
          <p:nvPr/>
        </p:nvGrpSpPr>
        <p:grpSpPr>
          <a:xfrm>
            <a:off x="1028700" y="1040844"/>
            <a:ext cx="16230600" cy="8205313"/>
            <a:chOff x="0" y="0"/>
            <a:chExt cx="21640800" cy="10940417"/>
          </a:xfrm>
        </p:grpSpPr>
        <p:sp>
          <p:nvSpPr>
            <p:cNvPr id="518" name="Google Shape;518;p17"/>
            <p:cNvSpPr/>
            <p:nvPr/>
          </p:nvSpPr>
          <p:spPr>
            <a:xfrm>
              <a:off x="0" y="25267"/>
              <a:ext cx="12195698" cy="10915150"/>
            </a:xfrm>
            <a:custGeom>
              <a:avLst/>
              <a:gdLst/>
              <a:ahLst/>
              <a:cxnLst/>
              <a:rect l="l" t="t" r="r" b="b"/>
              <a:pathLst>
                <a:path w="12195698" h="10915150" extrusionOk="0">
                  <a:moveTo>
                    <a:pt x="0" y="0"/>
                  </a:moveTo>
                  <a:lnTo>
                    <a:pt x="12195698" y="0"/>
                  </a:lnTo>
                  <a:lnTo>
                    <a:pt x="12195698" y="10915149"/>
                  </a:lnTo>
                  <a:lnTo>
                    <a:pt x="0" y="10915149"/>
                  </a:lnTo>
                  <a:lnTo>
                    <a:pt x="0" y="0"/>
                  </a:lnTo>
                  <a:close/>
                </a:path>
              </a:pathLst>
            </a:custGeom>
            <a:blipFill rotWithShape="1">
              <a:blip r:embed="rId3">
                <a:alphaModFix amt="5000"/>
              </a:blip>
              <a:stretch>
                <a:fillRect/>
              </a:stretch>
            </a:blipFill>
            <a:ln>
              <a:noFill/>
            </a:ln>
          </p:spPr>
        </p:sp>
        <p:sp>
          <p:nvSpPr>
            <p:cNvPr id="519" name="Google Shape;519;p17"/>
            <p:cNvSpPr/>
            <p:nvPr/>
          </p:nvSpPr>
          <p:spPr>
            <a:xfrm>
              <a:off x="9445102" y="0"/>
              <a:ext cx="12195698" cy="10915150"/>
            </a:xfrm>
            <a:custGeom>
              <a:avLst/>
              <a:gdLst/>
              <a:ahLst/>
              <a:cxnLst/>
              <a:rect l="l" t="t" r="r" b="b"/>
              <a:pathLst>
                <a:path w="12195698" h="10915150" extrusionOk="0">
                  <a:moveTo>
                    <a:pt x="0" y="0"/>
                  </a:moveTo>
                  <a:lnTo>
                    <a:pt x="12195698" y="0"/>
                  </a:lnTo>
                  <a:lnTo>
                    <a:pt x="12195698" y="10915150"/>
                  </a:lnTo>
                  <a:lnTo>
                    <a:pt x="0" y="10915150"/>
                  </a:lnTo>
                  <a:lnTo>
                    <a:pt x="0" y="0"/>
                  </a:lnTo>
                  <a:close/>
                </a:path>
              </a:pathLst>
            </a:custGeom>
            <a:blipFill rotWithShape="1">
              <a:blip r:embed="rId3">
                <a:alphaModFix amt="5000"/>
              </a:blip>
              <a:stretch>
                <a:fillRect/>
              </a:stretch>
            </a:blipFill>
            <a:ln>
              <a:noFill/>
            </a:ln>
          </p:spPr>
        </p:sp>
      </p:grpSp>
      <p:grpSp>
        <p:nvGrpSpPr>
          <p:cNvPr id="520" name="Google Shape;520;p17"/>
          <p:cNvGrpSpPr/>
          <p:nvPr/>
        </p:nvGrpSpPr>
        <p:grpSpPr>
          <a:xfrm>
            <a:off x="-1703508" y="8114981"/>
            <a:ext cx="21695015" cy="8702332"/>
            <a:chOff x="0" y="-3955"/>
            <a:chExt cx="1424432" cy="571370"/>
          </a:xfrm>
        </p:grpSpPr>
        <p:sp>
          <p:nvSpPr>
            <p:cNvPr id="521" name="Google Shape;521;p17"/>
            <p:cNvSpPr/>
            <p:nvPr/>
          </p:nvSpPr>
          <p:spPr>
            <a:xfrm>
              <a:off x="0" y="0"/>
              <a:ext cx="1424432" cy="567415"/>
            </a:xfrm>
            <a:custGeom>
              <a:avLst/>
              <a:gdLst/>
              <a:ahLst/>
              <a:cxnLst/>
              <a:rect l="l" t="t" r="r" b="b"/>
              <a:pathLst>
                <a:path w="1424432" h="567415" extrusionOk="0">
                  <a:moveTo>
                    <a:pt x="712216" y="0"/>
                  </a:moveTo>
                  <a:cubicBezTo>
                    <a:pt x="318870" y="0"/>
                    <a:pt x="0" y="127020"/>
                    <a:pt x="0" y="283707"/>
                  </a:cubicBezTo>
                  <a:cubicBezTo>
                    <a:pt x="0" y="440395"/>
                    <a:pt x="318870" y="567415"/>
                    <a:pt x="712216" y="567415"/>
                  </a:cubicBezTo>
                  <a:cubicBezTo>
                    <a:pt x="1105562" y="567415"/>
                    <a:pt x="1424432" y="440395"/>
                    <a:pt x="1424432" y="283707"/>
                  </a:cubicBezTo>
                  <a:cubicBezTo>
                    <a:pt x="1424432" y="127020"/>
                    <a:pt x="1105562" y="0"/>
                    <a:pt x="712216" y="0"/>
                  </a:cubicBezTo>
                  <a:close/>
                </a:path>
              </a:pathLst>
            </a:custGeom>
            <a:solidFill>
              <a:srgbClr val="A3DFBE"/>
            </a:solidFill>
            <a:ln w="28575" cap="sq" cmpd="sng">
              <a:solidFill>
                <a:srgbClr val="231F2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7"/>
            <p:cNvSpPr txBox="1"/>
            <p:nvPr/>
          </p:nvSpPr>
          <p:spPr>
            <a:xfrm>
              <a:off x="133540" y="-3955"/>
              <a:ext cx="1157351" cy="518175"/>
            </a:xfrm>
            <a:prstGeom prst="rect">
              <a:avLst/>
            </a:prstGeom>
            <a:noFill/>
            <a:ln>
              <a:noFill/>
            </a:ln>
          </p:spPr>
          <p:txBody>
            <a:bodyPr spcFirstLastPara="1" wrap="square" lIns="50800" tIns="50800" rIns="50800" bIns="50800" anchor="ctr" anchorCtr="0">
              <a:noAutofit/>
            </a:bodyPr>
            <a:lstStyle/>
            <a:p>
              <a:pPr marL="0" marR="0" lvl="0" indent="0" algn="ctr" rtl="0">
                <a:lnSpc>
                  <a:spcPct val="193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23" name="Google Shape;523;p17"/>
          <p:cNvSpPr/>
          <p:nvPr/>
        </p:nvSpPr>
        <p:spPr>
          <a:xfrm rot="7490497">
            <a:off x="450797" y="8979906"/>
            <a:ext cx="702855" cy="1296581"/>
          </a:xfrm>
          <a:custGeom>
            <a:avLst/>
            <a:gdLst/>
            <a:ahLst/>
            <a:cxnLst/>
            <a:rect l="l" t="t" r="r" b="b"/>
            <a:pathLst>
              <a:path w="702855" h="1296581" extrusionOk="0">
                <a:moveTo>
                  <a:pt x="0" y="0"/>
                </a:moveTo>
                <a:lnTo>
                  <a:pt x="702855" y="0"/>
                </a:lnTo>
                <a:lnTo>
                  <a:pt x="702855" y="1296581"/>
                </a:lnTo>
                <a:lnTo>
                  <a:pt x="0" y="1296581"/>
                </a:lnTo>
                <a:lnTo>
                  <a:pt x="0" y="0"/>
                </a:lnTo>
                <a:close/>
              </a:path>
            </a:pathLst>
          </a:custGeom>
          <a:blipFill rotWithShape="1">
            <a:blip r:embed="rId4">
              <a:alphaModFix/>
            </a:blip>
            <a:stretch>
              <a:fillRect/>
            </a:stretch>
          </a:blipFill>
          <a:ln>
            <a:noFill/>
          </a:ln>
        </p:spPr>
      </p:sp>
      <p:sp>
        <p:nvSpPr>
          <p:cNvPr id="524" name="Google Shape;524;p17"/>
          <p:cNvSpPr/>
          <p:nvPr/>
        </p:nvSpPr>
        <p:spPr>
          <a:xfrm>
            <a:off x="2444504" y="6873372"/>
            <a:ext cx="840097" cy="840097"/>
          </a:xfrm>
          <a:custGeom>
            <a:avLst/>
            <a:gdLst/>
            <a:ahLst/>
            <a:cxnLst/>
            <a:rect l="l" t="t" r="r" b="b"/>
            <a:pathLst>
              <a:path w="840097" h="840097" extrusionOk="0">
                <a:moveTo>
                  <a:pt x="0" y="0"/>
                </a:moveTo>
                <a:lnTo>
                  <a:pt x="840097" y="0"/>
                </a:lnTo>
                <a:lnTo>
                  <a:pt x="840097" y="840097"/>
                </a:lnTo>
                <a:lnTo>
                  <a:pt x="0" y="840097"/>
                </a:lnTo>
                <a:lnTo>
                  <a:pt x="0" y="0"/>
                </a:lnTo>
                <a:close/>
              </a:path>
            </a:pathLst>
          </a:custGeom>
          <a:blipFill rotWithShape="1">
            <a:blip r:embed="rId5">
              <a:alphaModFix/>
            </a:blip>
            <a:stretch>
              <a:fillRect/>
            </a:stretch>
          </a:blipFill>
          <a:ln>
            <a:noFill/>
          </a:ln>
        </p:spPr>
      </p:sp>
      <p:sp>
        <p:nvSpPr>
          <p:cNvPr id="525" name="Google Shape;525;p17"/>
          <p:cNvSpPr/>
          <p:nvPr/>
        </p:nvSpPr>
        <p:spPr>
          <a:xfrm>
            <a:off x="407122" y="94035"/>
            <a:ext cx="2255901" cy="1911394"/>
          </a:xfrm>
          <a:custGeom>
            <a:avLst/>
            <a:gdLst/>
            <a:ahLst/>
            <a:cxnLst/>
            <a:rect l="l" t="t" r="r" b="b"/>
            <a:pathLst>
              <a:path w="2255901" h="1911394" extrusionOk="0">
                <a:moveTo>
                  <a:pt x="0" y="0"/>
                </a:moveTo>
                <a:lnTo>
                  <a:pt x="2255901" y="0"/>
                </a:lnTo>
                <a:lnTo>
                  <a:pt x="2255901" y="1911394"/>
                </a:lnTo>
                <a:lnTo>
                  <a:pt x="0" y="1911394"/>
                </a:lnTo>
                <a:lnTo>
                  <a:pt x="0" y="0"/>
                </a:lnTo>
                <a:close/>
              </a:path>
            </a:pathLst>
          </a:custGeom>
          <a:blipFill rotWithShape="1">
            <a:blip r:embed="rId6">
              <a:alphaModFix/>
            </a:blip>
            <a:stretch>
              <a:fillRect t="-232745" r="-499448" b="-229115"/>
            </a:stretch>
          </a:blipFill>
          <a:ln>
            <a:noFill/>
          </a:ln>
        </p:spPr>
      </p:sp>
      <p:sp>
        <p:nvSpPr>
          <p:cNvPr id="526" name="Google Shape;526;p17"/>
          <p:cNvSpPr/>
          <p:nvPr/>
        </p:nvSpPr>
        <p:spPr>
          <a:xfrm>
            <a:off x="15834798" y="1732926"/>
            <a:ext cx="840097" cy="840097"/>
          </a:xfrm>
          <a:custGeom>
            <a:avLst/>
            <a:gdLst/>
            <a:ahLst/>
            <a:cxnLst/>
            <a:rect l="l" t="t" r="r" b="b"/>
            <a:pathLst>
              <a:path w="840097" h="840097" extrusionOk="0">
                <a:moveTo>
                  <a:pt x="0" y="0"/>
                </a:moveTo>
                <a:lnTo>
                  <a:pt x="840097" y="0"/>
                </a:lnTo>
                <a:lnTo>
                  <a:pt x="840097" y="840097"/>
                </a:lnTo>
                <a:lnTo>
                  <a:pt x="0" y="840097"/>
                </a:lnTo>
                <a:lnTo>
                  <a:pt x="0" y="0"/>
                </a:lnTo>
                <a:close/>
              </a:path>
            </a:pathLst>
          </a:custGeom>
          <a:blipFill rotWithShape="1">
            <a:blip r:embed="rId5">
              <a:alphaModFix/>
            </a:blip>
            <a:stretch>
              <a:fillRect/>
            </a:stretch>
          </a:blipFill>
          <a:ln>
            <a:noFill/>
          </a:ln>
        </p:spPr>
      </p:sp>
      <p:sp>
        <p:nvSpPr>
          <p:cNvPr id="527" name="Google Shape;527;p17"/>
          <p:cNvSpPr/>
          <p:nvPr/>
        </p:nvSpPr>
        <p:spPr>
          <a:xfrm rot="-7218285" flipH="1">
            <a:off x="16016290" y="76278"/>
            <a:ext cx="702855" cy="1296581"/>
          </a:xfrm>
          <a:custGeom>
            <a:avLst/>
            <a:gdLst/>
            <a:ahLst/>
            <a:cxnLst/>
            <a:rect l="l" t="t" r="r" b="b"/>
            <a:pathLst>
              <a:path w="702855" h="1296581" extrusionOk="0">
                <a:moveTo>
                  <a:pt x="702855" y="0"/>
                </a:moveTo>
                <a:lnTo>
                  <a:pt x="0" y="0"/>
                </a:lnTo>
                <a:lnTo>
                  <a:pt x="0" y="1296580"/>
                </a:lnTo>
                <a:lnTo>
                  <a:pt x="702855" y="1296580"/>
                </a:lnTo>
                <a:lnTo>
                  <a:pt x="702855" y="0"/>
                </a:lnTo>
                <a:close/>
              </a:path>
            </a:pathLst>
          </a:custGeom>
          <a:blipFill rotWithShape="1">
            <a:blip r:embed="rId4">
              <a:alphaModFix/>
            </a:blip>
            <a:stretch>
              <a:fillRect/>
            </a:stretch>
          </a:blipFill>
          <a:ln>
            <a:noFill/>
          </a:ln>
        </p:spPr>
      </p:sp>
      <p:sp>
        <p:nvSpPr>
          <p:cNvPr id="528" name="Google Shape;528;p17"/>
          <p:cNvSpPr/>
          <p:nvPr/>
        </p:nvSpPr>
        <p:spPr>
          <a:xfrm>
            <a:off x="1183249" y="1732926"/>
            <a:ext cx="15921503" cy="7539492"/>
          </a:xfrm>
          <a:custGeom>
            <a:avLst/>
            <a:gdLst/>
            <a:ahLst/>
            <a:cxnLst/>
            <a:rect l="l" t="t" r="r" b="b"/>
            <a:pathLst>
              <a:path w="15921503" h="7539492" extrusionOk="0">
                <a:moveTo>
                  <a:pt x="0" y="0"/>
                </a:moveTo>
                <a:lnTo>
                  <a:pt x="15921502" y="0"/>
                </a:lnTo>
                <a:lnTo>
                  <a:pt x="15921502" y="7539492"/>
                </a:lnTo>
                <a:lnTo>
                  <a:pt x="0" y="7539492"/>
                </a:lnTo>
                <a:lnTo>
                  <a:pt x="0" y="0"/>
                </a:lnTo>
                <a:close/>
              </a:path>
            </a:pathLst>
          </a:custGeom>
          <a:blipFill rotWithShape="1">
            <a:blip r:embed="rId7">
              <a:alphaModFix/>
            </a:blip>
            <a:stretch>
              <a:fillRect l="-1171" r="-1170"/>
            </a:stretch>
          </a:blipFill>
          <a:ln>
            <a:noFill/>
          </a:ln>
        </p:spPr>
      </p:sp>
      <p:sp>
        <p:nvSpPr>
          <p:cNvPr id="529" name="Google Shape;529;p17"/>
          <p:cNvSpPr/>
          <p:nvPr/>
        </p:nvSpPr>
        <p:spPr>
          <a:xfrm flipH="1">
            <a:off x="16250688" y="8773614"/>
            <a:ext cx="2017224" cy="1709166"/>
          </a:xfrm>
          <a:custGeom>
            <a:avLst/>
            <a:gdLst/>
            <a:ahLst/>
            <a:cxnLst/>
            <a:rect l="l" t="t" r="r" b="b"/>
            <a:pathLst>
              <a:path w="2017224" h="1709166" extrusionOk="0">
                <a:moveTo>
                  <a:pt x="2017224" y="0"/>
                </a:moveTo>
                <a:lnTo>
                  <a:pt x="0" y="0"/>
                </a:lnTo>
                <a:lnTo>
                  <a:pt x="0" y="1709166"/>
                </a:lnTo>
                <a:lnTo>
                  <a:pt x="2017224" y="1709166"/>
                </a:lnTo>
                <a:lnTo>
                  <a:pt x="2017224" y="0"/>
                </a:lnTo>
                <a:close/>
              </a:path>
            </a:pathLst>
          </a:custGeom>
          <a:blipFill rotWithShape="1">
            <a:blip r:embed="rId6">
              <a:alphaModFix/>
            </a:blip>
            <a:stretch>
              <a:fillRect t="-232745" r="-499448" b="-229115"/>
            </a:stretch>
          </a:blipFill>
          <a:ln>
            <a:noFill/>
          </a:ln>
        </p:spPr>
      </p:sp>
      <p:sp>
        <p:nvSpPr>
          <p:cNvPr id="530" name="Google Shape;530;p17"/>
          <p:cNvSpPr txBox="1"/>
          <p:nvPr/>
        </p:nvSpPr>
        <p:spPr>
          <a:xfrm>
            <a:off x="3284528" y="585601"/>
            <a:ext cx="11718900" cy="7695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5000" b="0" i="0" u="none" strike="noStrike" cap="none">
                <a:solidFill>
                  <a:srgbClr val="231F20"/>
                </a:solidFill>
                <a:latin typeface="Londrina Solid"/>
                <a:ea typeface="Londrina Solid"/>
                <a:cs typeface="Londrina Solid"/>
                <a:sym typeface="Londrina Solid"/>
              </a:rPr>
              <a:t>DOKUMEN DASAR DAFTAR STOCK</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grpSp>
        <p:nvGrpSpPr>
          <p:cNvPr id="499" name="Google Shape;499;p16"/>
          <p:cNvGrpSpPr/>
          <p:nvPr/>
        </p:nvGrpSpPr>
        <p:grpSpPr>
          <a:xfrm>
            <a:off x="1028700" y="1040844"/>
            <a:ext cx="16230600" cy="8205313"/>
            <a:chOff x="0" y="0"/>
            <a:chExt cx="21640800" cy="10940417"/>
          </a:xfrm>
        </p:grpSpPr>
        <p:sp>
          <p:nvSpPr>
            <p:cNvPr id="500" name="Google Shape;500;p16"/>
            <p:cNvSpPr/>
            <p:nvPr/>
          </p:nvSpPr>
          <p:spPr>
            <a:xfrm>
              <a:off x="0" y="25267"/>
              <a:ext cx="12195698" cy="10915150"/>
            </a:xfrm>
            <a:custGeom>
              <a:avLst/>
              <a:gdLst/>
              <a:ahLst/>
              <a:cxnLst/>
              <a:rect l="l" t="t" r="r" b="b"/>
              <a:pathLst>
                <a:path w="12195698" h="10915150" extrusionOk="0">
                  <a:moveTo>
                    <a:pt x="0" y="0"/>
                  </a:moveTo>
                  <a:lnTo>
                    <a:pt x="12195698" y="0"/>
                  </a:lnTo>
                  <a:lnTo>
                    <a:pt x="12195698" y="10915149"/>
                  </a:lnTo>
                  <a:lnTo>
                    <a:pt x="0" y="10915149"/>
                  </a:lnTo>
                  <a:lnTo>
                    <a:pt x="0" y="0"/>
                  </a:lnTo>
                  <a:close/>
                </a:path>
              </a:pathLst>
            </a:custGeom>
            <a:blipFill rotWithShape="1">
              <a:blip r:embed="rId3">
                <a:alphaModFix amt="5000"/>
              </a:blip>
              <a:stretch>
                <a:fillRect/>
              </a:stretch>
            </a:blipFill>
            <a:ln>
              <a:noFill/>
            </a:ln>
          </p:spPr>
        </p:sp>
        <p:sp>
          <p:nvSpPr>
            <p:cNvPr id="501" name="Google Shape;501;p16"/>
            <p:cNvSpPr/>
            <p:nvPr/>
          </p:nvSpPr>
          <p:spPr>
            <a:xfrm>
              <a:off x="9445102" y="0"/>
              <a:ext cx="12195698" cy="10915150"/>
            </a:xfrm>
            <a:custGeom>
              <a:avLst/>
              <a:gdLst/>
              <a:ahLst/>
              <a:cxnLst/>
              <a:rect l="l" t="t" r="r" b="b"/>
              <a:pathLst>
                <a:path w="12195698" h="10915150" extrusionOk="0">
                  <a:moveTo>
                    <a:pt x="0" y="0"/>
                  </a:moveTo>
                  <a:lnTo>
                    <a:pt x="12195698" y="0"/>
                  </a:lnTo>
                  <a:lnTo>
                    <a:pt x="12195698" y="10915150"/>
                  </a:lnTo>
                  <a:lnTo>
                    <a:pt x="0" y="10915150"/>
                  </a:lnTo>
                  <a:lnTo>
                    <a:pt x="0" y="0"/>
                  </a:lnTo>
                  <a:close/>
                </a:path>
              </a:pathLst>
            </a:custGeom>
            <a:blipFill rotWithShape="1">
              <a:blip r:embed="rId3">
                <a:alphaModFix amt="5000"/>
              </a:blip>
              <a:stretch>
                <a:fillRect/>
              </a:stretch>
            </a:blipFill>
            <a:ln>
              <a:noFill/>
            </a:ln>
          </p:spPr>
        </p:sp>
      </p:grpSp>
      <p:grpSp>
        <p:nvGrpSpPr>
          <p:cNvPr id="502" name="Google Shape;502;p16"/>
          <p:cNvGrpSpPr/>
          <p:nvPr/>
        </p:nvGrpSpPr>
        <p:grpSpPr>
          <a:xfrm>
            <a:off x="-1703508" y="8114981"/>
            <a:ext cx="21695015" cy="8702332"/>
            <a:chOff x="0" y="-3955"/>
            <a:chExt cx="1424432" cy="571370"/>
          </a:xfrm>
        </p:grpSpPr>
        <p:sp>
          <p:nvSpPr>
            <p:cNvPr id="503" name="Google Shape;503;p16"/>
            <p:cNvSpPr/>
            <p:nvPr/>
          </p:nvSpPr>
          <p:spPr>
            <a:xfrm>
              <a:off x="0" y="0"/>
              <a:ext cx="1424432" cy="567415"/>
            </a:xfrm>
            <a:custGeom>
              <a:avLst/>
              <a:gdLst/>
              <a:ahLst/>
              <a:cxnLst/>
              <a:rect l="l" t="t" r="r" b="b"/>
              <a:pathLst>
                <a:path w="1424432" h="567415" extrusionOk="0">
                  <a:moveTo>
                    <a:pt x="712216" y="0"/>
                  </a:moveTo>
                  <a:cubicBezTo>
                    <a:pt x="318870" y="0"/>
                    <a:pt x="0" y="127020"/>
                    <a:pt x="0" y="283707"/>
                  </a:cubicBezTo>
                  <a:cubicBezTo>
                    <a:pt x="0" y="440395"/>
                    <a:pt x="318870" y="567415"/>
                    <a:pt x="712216" y="567415"/>
                  </a:cubicBezTo>
                  <a:cubicBezTo>
                    <a:pt x="1105562" y="567415"/>
                    <a:pt x="1424432" y="440395"/>
                    <a:pt x="1424432" y="283707"/>
                  </a:cubicBezTo>
                  <a:cubicBezTo>
                    <a:pt x="1424432" y="127020"/>
                    <a:pt x="1105562" y="0"/>
                    <a:pt x="712216" y="0"/>
                  </a:cubicBezTo>
                  <a:close/>
                </a:path>
              </a:pathLst>
            </a:custGeom>
            <a:solidFill>
              <a:srgbClr val="A3DFBE"/>
            </a:solidFill>
            <a:ln w="28575" cap="sq" cmpd="sng">
              <a:solidFill>
                <a:srgbClr val="231F2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6"/>
            <p:cNvSpPr txBox="1"/>
            <p:nvPr/>
          </p:nvSpPr>
          <p:spPr>
            <a:xfrm>
              <a:off x="133540" y="-3955"/>
              <a:ext cx="1157351" cy="518175"/>
            </a:xfrm>
            <a:prstGeom prst="rect">
              <a:avLst/>
            </a:prstGeom>
            <a:noFill/>
            <a:ln>
              <a:noFill/>
            </a:ln>
          </p:spPr>
          <p:txBody>
            <a:bodyPr spcFirstLastPara="1" wrap="square" lIns="50800" tIns="50800" rIns="50800" bIns="50800" anchor="ctr" anchorCtr="0">
              <a:noAutofit/>
            </a:bodyPr>
            <a:lstStyle/>
            <a:p>
              <a:pPr marL="0" marR="0" lvl="0" indent="0" algn="ctr" rtl="0">
                <a:lnSpc>
                  <a:spcPct val="193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05" name="Google Shape;505;p16"/>
          <p:cNvSpPr/>
          <p:nvPr/>
        </p:nvSpPr>
        <p:spPr>
          <a:xfrm flipH="1">
            <a:off x="15250393" y="7755170"/>
            <a:ext cx="2849004" cy="2413922"/>
          </a:xfrm>
          <a:custGeom>
            <a:avLst/>
            <a:gdLst/>
            <a:ahLst/>
            <a:cxnLst/>
            <a:rect l="l" t="t" r="r" b="b"/>
            <a:pathLst>
              <a:path w="2849004" h="2413922" extrusionOk="0">
                <a:moveTo>
                  <a:pt x="2849004" y="0"/>
                </a:moveTo>
                <a:lnTo>
                  <a:pt x="0" y="0"/>
                </a:lnTo>
                <a:lnTo>
                  <a:pt x="0" y="2413922"/>
                </a:lnTo>
                <a:lnTo>
                  <a:pt x="2849004" y="2413922"/>
                </a:lnTo>
                <a:lnTo>
                  <a:pt x="2849004" y="0"/>
                </a:lnTo>
                <a:close/>
              </a:path>
            </a:pathLst>
          </a:custGeom>
          <a:blipFill rotWithShape="1">
            <a:blip r:embed="rId4">
              <a:alphaModFix/>
            </a:blip>
            <a:stretch>
              <a:fillRect t="-232745" r="-499448" b="-229115"/>
            </a:stretch>
          </a:blipFill>
          <a:ln>
            <a:noFill/>
          </a:ln>
        </p:spPr>
      </p:sp>
      <p:sp>
        <p:nvSpPr>
          <p:cNvPr id="506" name="Google Shape;506;p16"/>
          <p:cNvSpPr/>
          <p:nvPr/>
        </p:nvSpPr>
        <p:spPr>
          <a:xfrm rot="7490497">
            <a:off x="16323467" y="3116165"/>
            <a:ext cx="702855" cy="1296581"/>
          </a:xfrm>
          <a:custGeom>
            <a:avLst/>
            <a:gdLst/>
            <a:ahLst/>
            <a:cxnLst/>
            <a:rect l="l" t="t" r="r" b="b"/>
            <a:pathLst>
              <a:path w="702855" h="1296581" extrusionOk="0">
                <a:moveTo>
                  <a:pt x="0" y="0"/>
                </a:moveTo>
                <a:lnTo>
                  <a:pt x="702855" y="0"/>
                </a:lnTo>
                <a:lnTo>
                  <a:pt x="702855" y="1296581"/>
                </a:lnTo>
                <a:lnTo>
                  <a:pt x="0" y="1296581"/>
                </a:lnTo>
                <a:lnTo>
                  <a:pt x="0" y="0"/>
                </a:lnTo>
                <a:close/>
              </a:path>
            </a:pathLst>
          </a:custGeom>
          <a:blipFill rotWithShape="1">
            <a:blip r:embed="rId5">
              <a:alphaModFix/>
            </a:blip>
            <a:stretch>
              <a:fillRect/>
            </a:stretch>
          </a:blipFill>
          <a:ln>
            <a:noFill/>
          </a:ln>
        </p:spPr>
      </p:sp>
      <p:sp>
        <p:nvSpPr>
          <p:cNvPr id="507" name="Google Shape;507;p16"/>
          <p:cNvSpPr/>
          <p:nvPr/>
        </p:nvSpPr>
        <p:spPr>
          <a:xfrm>
            <a:off x="1559580" y="7335121"/>
            <a:ext cx="840097" cy="840097"/>
          </a:xfrm>
          <a:custGeom>
            <a:avLst/>
            <a:gdLst/>
            <a:ahLst/>
            <a:cxnLst/>
            <a:rect l="l" t="t" r="r" b="b"/>
            <a:pathLst>
              <a:path w="840097" h="840097" extrusionOk="0">
                <a:moveTo>
                  <a:pt x="0" y="0"/>
                </a:moveTo>
                <a:lnTo>
                  <a:pt x="840097" y="0"/>
                </a:lnTo>
                <a:lnTo>
                  <a:pt x="840097" y="840097"/>
                </a:lnTo>
                <a:lnTo>
                  <a:pt x="0" y="840097"/>
                </a:lnTo>
                <a:lnTo>
                  <a:pt x="0" y="0"/>
                </a:lnTo>
                <a:close/>
              </a:path>
            </a:pathLst>
          </a:custGeom>
          <a:blipFill rotWithShape="1">
            <a:blip r:embed="rId6">
              <a:alphaModFix/>
            </a:blip>
            <a:stretch>
              <a:fillRect/>
            </a:stretch>
          </a:blipFill>
          <a:ln>
            <a:noFill/>
          </a:ln>
        </p:spPr>
      </p:sp>
      <p:sp>
        <p:nvSpPr>
          <p:cNvPr id="508" name="Google Shape;508;p16"/>
          <p:cNvSpPr/>
          <p:nvPr/>
        </p:nvSpPr>
        <p:spPr>
          <a:xfrm>
            <a:off x="265751" y="399404"/>
            <a:ext cx="2255901" cy="1911394"/>
          </a:xfrm>
          <a:custGeom>
            <a:avLst/>
            <a:gdLst/>
            <a:ahLst/>
            <a:cxnLst/>
            <a:rect l="l" t="t" r="r" b="b"/>
            <a:pathLst>
              <a:path w="2255901" h="1911394" extrusionOk="0">
                <a:moveTo>
                  <a:pt x="0" y="0"/>
                </a:moveTo>
                <a:lnTo>
                  <a:pt x="2255902" y="0"/>
                </a:lnTo>
                <a:lnTo>
                  <a:pt x="2255902" y="1911394"/>
                </a:lnTo>
                <a:lnTo>
                  <a:pt x="0" y="1911394"/>
                </a:lnTo>
                <a:lnTo>
                  <a:pt x="0" y="0"/>
                </a:lnTo>
                <a:close/>
              </a:path>
            </a:pathLst>
          </a:custGeom>
          <a:blipFill rotWithShape="1">
            <a:blip r:embed="rId4">
              <a:alphaModFix/>
            </a:blip>
            <a:stretch>
              <a:fillRect t="-232745" r="-499448" b="-229115"/>
            </a:stretch>
          </a:blipFill>
          <a:ln>
            <a:noFill/>
          </a:ln>
        </p:spPr>
      </p:sp>
      <p:sp>
        <p:nvSpPr>
          <p:cNvPr id="509" name="Google Shape;509;p16"/>
          <p:cNvSpPr/>
          <p:nvPr/>
        </p:nvSpPr>
        <p:spPr>
          <a:xfrm>
            <a:off x="16142442" y="1040844"/>
            <a:ext cx="840097" cy="840097"/>
          </a:xfrm>
          <a:custGeom>
            <a:avLst/>
            <a:gdLst/>
            <a:ahLst/>
            <a:cxnLst/>
            <a:rect l="l" t="t" r="r" b="b"/>
            <a:pathLst>
              <a:path w="840097" h="840097" extrusionOk="0">
                <a:moveTo>
                  <a:pt x="0" y="0"/>
                </a:moveTo>
                <a:lnTo>
                  <a:pt x="840097" y="0"/>
                </a:lnTo>
                <a:lnTo>
                  <a:pt x="840097" y="840097"/>
                </a:lnTo>
                <a:lnTo>
                  <a:pt x="0" y="840097"/>
                </a:lnTo>
                <a:lnTo>
                  <a:pt x="0" y="0"/>
                </a:lnTo>
                <a:close/>
              </a:path>
            </a:pathLst>
          </a:custGeom>
          <a:blipFill rotWithShape="1">
            <a:blip r:embed="rId6">
              <a:alphaModFix/>
            </a:blip>
            <a:stretch>
              <a:fillRect/>
            </a:stretch>
          </a:blipFill>
          <a:ln>
            <a:noFill/>
          </a:ln>
        </p:spPr>
      </p:sp>
      <p:sp>
        <p:nvSpPr>
          <p:cNvPr id="510" name="Google Shape;510;p16"/>
          <p:cNvSpPr/>
          <p:nvPr/>
        </p:nvSpPr>
        <p:spPr>
          <a:xfrm rot="-7218285" flipH="1">
            <a:off x="1208153" y="4699111"/>
            <a:ext cx="702855" cy="1296581"/>
          </a:xfrm>
          <a:custGeom>
            <a:avLst/>
            <a:gdLst/>
            <a:ahLst/>
            <a:cxnLst/>
            <a:rect l="l" t="t" r="r" b="b"/>
            <a:pathLst>
              <a:path w="702855" h="1296581" extrusionOk="0">
                <a:moveTo>
                  <a:pt x="702855" y="0"/>
                </a:moveTo>
                <a:lnTo>
                  <a:pt x="0" y="0"/>
                </a:lnTo>
                <a:lnTo>
                  <a:pt x="0" y="1296580"/>
                </a:lnTo>
                <a:lnTo>
                  <a:pt x="702855" y="1296580"/>
                </a:lnTo>
                <a:lnTo>
                  <a:pt x="702855" y="0"/>
                </a:lnTo>
                <a:close/>
              </a:path>
            </a:pathLst>
          </a:custGeom>
          <a:blipFill rotWithShape="1">
            <a:blip r:embed="rId5">
              <a:alphaModFix/>
            </a:blip>
            <a:stretch>
              <a:fillRect/>
            </a:stretch>
          </a:blipFill>
          <a:ln>
            <a:noFill/>
          </a:ln>
        </p:spPr>
      </p:sp>
      <p:sp>
        <p:nvSpPr>
          <p:cNvPr id="512" name="Google Shape;512;p16"/>
          <p:cNvSpPr txBox="1"/>
          <p:nvPr/>
        </p:nvSpPr>
        <p:spPr>
          <a:xfrm>
            <a:off x="3284553" y="541276"/>
            <a:ext cx="11718900" cy="7695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5000" b="0" i="0" u="none" strike="noStrike" cap="none" dirty="0">
                <a:solidFill>
                  <a:srgbClr val="231F20"/>
                </a:solidFill>
                <a:latin typeface="Londrina Solid"/>
                <a:ea typeface="Londrina Solid"/>
                <a:cs typeface="Londrina Solid"/>
                <a:sym typeface="Londrina Solid"/>
              </a:rPr>
              <a:t>DOKUMEN DASAR NOTA PENJUALAN</a:t>
            </a:r>
            <a:endParaRPr dirty="0"/>
          </a:p>
        </p:txBody>
      </p:sp>
      <p:pic>
        <p:nvPicPr>
          <p:cNvPr id="1026" name="Picture 2">
            <a:extLst>
              <a:ext uri="{FF2B5EF4-FFF2-40B4-BE49-F238E27FC236}">
                <a16:creationId xmlns:a16="http://schemas.microsoft.com/office/drawing/2014/main" id="{7B5DCA2F-927B-CE0D-ABC2-ED5E4290B9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6200000">
            <a:off x="5427547" y="-1233094"/>
            <a:ext cx="7432889" cy="13160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52981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Shape 534"/>
        <p:cNvGrpSpPr/>
        <p:nvPr/>
      </p:nvGrpSpPr>
      <p:grpSpPr>
        <a:xfrm>
          <a:off x="0" y="0"/>
          <a:ext cx="0" cy="0"/>
          <a:chOff x="0" y="0"/>
          <a:chExt cx="0" cy="0"/>
        </a:xfrm>
      </p:grpSpPr>
      <p:sp>
        <p:nvSpPr>
          <p:cNvPr id="535" name="Google Shape;535;p18"/>
          <p:cNvSpPr/>
          <p:nvPr/>
        </p:nvSpPr>
        <p:spPr>
          <a:xfrm>
            <a:off x="2860850" y="-51198"/>
            <a:ext cx="12566300" cy="10338198"/>
          </a:xfrm>
          <a:custGeom>
            <a:avLst/>
            <a:gdLst/>
            <a:ahLst/>
            <a:cxnLst/>
            <a:rect l="l" t="t" r="r" b="b"/>
            <a:pathLst>
              <a:path w="12566300" h="10338198" extrusionOk="0">
                <a:moveTo>
                  <a:pt x="0" y="0"/>
                </a:moveTo>
                <a:lnTo>
                  <a:pt x="12566300" y="0"/>
                </a:lnTo>
                <a:lnTo>
                  <a:pt x="12566300" y="10338198"/>
                </a:lnTo>
                <a:lnTo>
                  <a:pt x="0" y="10338198"/>
                </a:lnTo>
                <a:lnTo>
                  <a:pt x="0" y="0"/>
                </a:lnTo>
                <a:close/>
              </a:path>
            </a:pathLst>
          </a:custGeom>
          <a:blipFill rotWithShape="1">
            <a:blip r:embed="rId3">
              <a:alphaModFix/>
            </a:blip>
            <a:stretch>
              <a:fillRect t="-373" b="-869"/>
            </a:stretch>
          </a:blipFill>
          <a:ln>
            <a:noFill/>
          </a:ln>
        </p:spPr>
      </p:sp>
      <p:sp>
        <p:nvSpPr>
          <p:cNvPr id="536" name="Google Shape;536;p18"/>
          <p:cNvSpPr/>
          <p:nvPr/>
        </p:nvSpPr>
        <p:spPr>
          <a:xfrm rot="-7218285" flipH="1">
            <a:off x="1179201" y="8443530"/>
            <a:ext cx="702855" cy="1296581"/>
          </a:xfrm>
          <a:custGeom>
            <a:avLst/>
            <a:gdLst/>
            <a:ahLst/>
            <a:cxnLst/>
            <a:rect l="l" t="t" r="r" b="b"/>
            <a:pathLst>
              <a:path w="702855" h="1296581" extrusionOk="0">
                <a:moveTo>
                  <a:pt x="702855" y="0"/>
                </a:moveTo>
                <a:lnTo>
                  <a:pt x="0" y="0"/>
                </a:lnTo>
                <a:lnTo>
                  <a:pt x="0" y="1296581"/>
                </a:lnTo>
                <a:lnTo>
                  <a:pt x="702855" y="1296581"/>
                </a:lnTo>
                <a:lnTo>
                  <a:pt x="702855" y="0"/>
                </a:lnTo>
                <a:close/>
              </a:path>
            </a:pathLst>
          </a:custGeom>
          <a:blipFill rotWithShape="1">
            <a:blip r:embed="rId4">
              <a:alphaModFix/>
            </a:blip>
            <a:stretch>
              <a:fillRect/>
            </a:stretch>
          </a:blipFill>
          <a:ln>
            <a:noFill/>
          </a:ln>
        </p:spPr>
      </p:sp>
      <p:sp>
        <p:nvSpPr>
          <p:cNvPr id="537" name="Google Shape;537;p18"/>
          <p:cNvSpPr/>
          <p:nvPr/>
        </p:nvSpPr>
        <p:spPr>
          <a:xfrm rot="-7218285" flipH="1">
            <a:off x="16907873" y="380410"/>
            <a:ext cx="702855" cy="1296581"/>
          </a:xfrm>
          <a:custGeom>
            <a:avLst/>
            <a:gdLst/>
            <a:ahLst/>
            <a:cxnLst/>
            <a:rect l="l" t="t" r="r" b="b"/>
            <a:pathLst>
              <a:path w="702855" h="1296581" extrusionOk="0">
                <a:moveTo>
                  <a:pt x="702854" y="0"/>
                </a:moveTo>
                <a:lnTo>
                  <a:pt x="0" y="0"/>
                </a:lnTo>
                <a:lnTo>
                  <a:pt x="0" y="1296580"/>
                </a:lnTo>
                <a:lnTo>
                  <a:pt x="702854" y="1296580"/>
                </a:lnTo>
                <a:lnTo>
                  <a:pt x="702854" y="0"/>
                </a:lnTo>
                <a:close/>
              </a:path>
            </a:pathLst>
          </a:custGeom>
          <a:blipFill rotWithShape="1">
            <a:blip r:embed="rId4">
              <a:alphaModFix/>
            </a:blip>
            <a:stretch>
              <a:fillRect/>
            </a:stretch>
          </a:blipFill>
          <a:ln>
            <a:noFill/>
          </a:ln>
        </p:spPr>
      </p:sp>
      <p:sp>
        <p:nvSpPr>
          <p:cNvPr id="538" name="Google Shape;538;p18"/>
          <p:cNvSpPr/>
          <p:nvPr/>
        </p:nvSpPr>
        <p:spPr>
          <a:xfrm flipH="1">
            <a:off x="15834798" y="6629848"/>
            <a:ext cx="2161536" cy="1831440"/>
          </a:xfrm>
          <a:custGeom>
            <a:avLst/>
            <a:gdLst/>
            <a:ahLst/>
            <a:cxnLst/>
            <a:rect l="l" t="t" r="r" b="b"/>
            <a:pathLst>
              <a:path w="2161536" h="1831440" extrusionOk="0">
                <a:moveTo>
                  <a:pt x="2161536" y="0"/>
                </a:moveTo>
                <a:lnTo>
                  <a:pt x="0" y="0"/>
                </a:lnTo>
                <a:lnTo>
                  <a:pt x="0" y="1831440"/>
                </a:lnTo>
                <a:lnTo>
                  <a:pt x="2161536" y="1831440"/>
                </a:lnTo>
                <a:lnTo>
                  <a:pt x="2161536" y="0"/>
                </a:lnTo>
                <a:close/>
              </a:path>
            </a:pathLst>
          </a:custGeom>
          <a:blipFill rotWithShape="1">
            <a:blip r:embed="rId5">
              <a:alphaModFix/>
            </a:blip>
            <a:stretch>
              <a:fillRect t="-232745" r="-499448" b="-229115"/>
            </a:stretch>
          </a:blipFill>
          <a:ln>
            <a:noFill/>
          </a:ln>
        </p:spPr>
      </p:sp>
      <p:sp>
        <p:nvSpPr>
          <p:cNvPr id="539" name="Google Shape;539;p18"/>
          <p:cNvSpPr txBox="1"/>
          <p:nvPr/>
        </p:nvSpPr>
        <p:spPr>
          <a:xfrm>
            <a:off x="-224962" y="913425"/>
            <a:ext cx="3511200" cy="3314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7178" b="0" i="0" u="none" strike="noStrike" cap="none">
                <a:solidFill>
                  <a:srgbClr val="231F20"/>
                </a:solidFill>
                <a:latin typeface="Londrina Solid"/>
                <a:ea typeface="Londrina Solid"/>
                <a:cs typeface="Londrina Solid"/>
                <a:sym typeface="Londrina Solid"/>
              </a:rPr>
              <a:t>RELASI</a:t>
            </a:r>
            <a:endParaRPr/>
          </a:p>
          <a:p>
            <a:pPr marL="0" marR="0" lvl="0" indent="0" algn="ctr" rtl="0">
              <a:lnSpc>
                <a:spcPct val="100000"/>
              </a:lnSpc>
              <a:spcBef>
                <a:spcPts val="0"/>
              </a:spcBef>
              <a:spcAft>
                <a:spcPts val="0"/>
              </a:spcAft>
              <a:buNone/>
            </a:pPr>
            <a:r>
              <a:rPr lang="en-US" sz="7178" b="0" i="0" u="none" strike="noStrike" cap="none">
                <a:solidFill>
                  <a:srgbClr val="231F20"/>
                </a:solidFill>
                <a:latin typeface="Londrina Solid"/>
                <a:ea typeface="Londrina Solid"/>
                <a:cs typeface="Londrina Solid"/>
                <a:sym typeface="Londrina Solid"/>
              </a:rPr>
              <a:t>ANTAR TABEL</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Shape 107"/>
        <p:cNvGrpSpPr/>
        <p:nvPr/>
      </p:nvGrpSpPr>
      <p:grpSpPr>
        <a:xfrm>
          <a:off x="0" y="0"/>
          <a:ext cx="0" cy="0"/>
          <a:chOff x="0" y="0"/>
          <a:chExt cx="0" cy="0"/>
        </a:xfrm>
      </p:grpSpPr>
      <p:grpSp>
        <p:nvGrpSpPr>
          <p:cNvPr id="108" name="Google Shape;108;p2"/>
          <p:cNvGrpSpPr/>
          <p:nvPr/>
        </p:nvGrpSpPr>
        <p:grpSpPr>
          <a:xfrm>
            <a:off x="-1571396" y="7092085"/>
            <a:ext cx="20099646" cy="3239286"/>
            <a:chOff x="0" y="-38100"/>
            <a:chExt cx="5293734" cy="853145"/>
          </a:xfrm>
        </p:grpSpPr>
        <p:sp>
          <p:nvSpPr>
            <p:cNvPr id="109" name="Google Shape;109;p2"/>
            <p:cNvSpPr/>
            <p:nvPr/>
          </p:nvSpPr>
          <p:spPr>
            <a:xfrm>
              <a:off x="0" y="0"/>
              <a:ext cx="5293734" cy="815045"/>
            </a:xfrm>
            <a:custGeom>
              <a:avLst/>
              <a:gdLst/>
              <a:ahLst/>
              <a:cxnLst/>
              <a:rect l="l" t="t" r="r" b="b"/>
              <a:pathLst>
                <a:path w="5293734" h="815045" extrusionOk="0">
                  <a:moveTo>
                    <a:pt x="0" y="0"/>
                  </a:moveTo>
                  <a:lnTo>
                    <a:pt x="5293734" y="0"/>
                  </a:lnTo>
                  <a:lnTo>
                    <a:pt x="5293734" y="815045"/>
                  </a:lnTo>
                  <a:lnTo>
                    <a:pt x="0" y="815045"/>
                  </a:lnTo>
                  <a:close/>
                </a:path>
              </a:pathLst>
            </a:custGeom>
            <a:solidFill>
              <a:srgbClr val="A3DFBE"/>
            </a:solidFill>
            <a:ln w="28575" cap="sq" cmpd="sng">
              <a:solidFill>
                <a:srgbClr val="231F20"/>
              </a:solidFill>
              <a:prstDash val="solid"/>
              <a:miter lim="8000"/>
              <a:headEnd type="none" w="sm" len="sm"/>
              <a:tailEnd type="none" w="sm" len="sm"/>
            </a:ln>
          </p:spPr>
        </p:sp>
        <p:sp>
          <p:nvSpPr>
            <p:cNvPr id="110" name="Google Shape;110;p2"/>
            <p:cNvSpPr txBox="1"/>
            <p:nvPr/>
          </p:nvSpPr>
          <p:spPr>
            <a:xfrm>
              <a:off x="0" y="-38100"/>
              <a:ext cx="5293734" cy="85314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1" name="Google Shape;111;p2"/>
          <p:cNvGrpSpPr/>
          <p:nvPr/>
        </p:nvGrpSpPr>
        <p:grpSpPr>
          <a:xfrm>
            <a:off x="-347277" y="646118"/>
            <a:ext cx="13240117" cy="8872778"/>
            <a:chOff x="0" y="-38100"/>
            <a:chExt cx="3487086" cy="2336848"/>
          </a:xfrm>
        </p:grpSpPr>
        <p:sp>
          <p:nvSpPr>
            <p:cNvPr id="112" name="Google Shape;112;p2"/>
            <p:cNvSpPr/>
            <p:nvPr/>
          </p:nvSpPr>
          <p:spPr>
            <a:xfrm>
              <a:off x="0" y="0"/>
              <a:ext cx="3487086" cy="2298748"/>
            </a:xfrm>
            <a:custGeom>
              <a:avLst/>
              <a:gdLst/>
              <a:ahLst/>
              <a:cxnLst/>
              <a:rect l="l" t="t" r="r" b="b"/>
              <a:pathLst>
                <a:path w="3487086" h="2298748" extrusionOk="0">
                  <a:moveTo>
                    <a:pt x="29822" y="0"/>
                  </a:moveTo>
                  <a:lnTo>
                    <a:pt x="3457264" y="0"/>
                  </a:lnTo>
                  <a:cubicBezTo>
                    <a:pt x="3473734" y="0"/>
                    <a:pt x="3487086" y="13352"/>
                    <a:pt x="3487086" y="29822"/>
                  </a:cubicBezTo>
                  <a:lnTo>
                    <a:pt x="3487086" y="2268927"/>
                  </a:lnTo>
                  <a:cubicBezTo>
                    <a:pt x="3487086" y="2276836"/>
                    <a:pt x="3483944" y="2284421"/>
                    <a:pt x="3478351" y="2290014"/>
                  </a:cubicBezTo>
                  <a:cubicBezTo>
                    <a:pt x="3472759" y="2295606"/>
                    <a:pt x="3465173" y="2298748"/>
                    <a:pt x="3457264" y="2298748"/>
                  </a:cubicBezTo>
                  <a:lnTo>
                    <a:pt x="29822" y="2298748"/>
                  </a:lnTo>
                  <a:cubicBezTo>
                    <a:pt x="21912" y="2298748"/>
                    <a:pt x="14327" y="2295606"/>
                    <a:pt x="8735" y="2290014"/>
                  </a:cubicBezTo>
                  <a:cubicBezTo>
                    <a:pt x="3142" y="2284421"/>
                    <a:pt x="0" y="2276836"/>
                    <a:pt x="0" y="2268927"/>
                  </a:cubicBezTo>
                  <a:lnTo>
                    <a:pt x="0" y="29822"/>
                  </a:lnTo>
                  <a:cubicBezTo>
                    <a:pt x="0" y="21912"/>
                    <a:pt x="3142" y="14327"/>
                    <a:pt x="8735" y="8735"/>
                  </a:cubicBezTo>
                  <a:cubicBezTo>
                    <a:pt x="14327" y="3142"/>
                    <a:pt x="21912" y="0"/>
                    <a:pt x="29822" y="0"/>
                  </a:cubicBezTo>
                  <a:close/>
                </a:path>
              </a:pathLst>
            </a:custGeom>
            <a:solidFill>
              <a:srgbClr val="FFFFFF"/>
            </a:solid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txBox="1"/>
            <p:nvPr/>
          </p:nvSpPr>
          <p:spPr>
            <a:xfrm>
              <a:off x="0" y="-38100"/>
              <a:ext cx="3487086" cy="233684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4" name="Google Shape;114;p2"/>
          <p:cNvGrpSpPr/>
          <p:nvPr/>
        </p:nvGrpSpPr>
        <p:grpSpPr>
          <a:xfrm>
            <a:off x="2412152" y="3059689"/>
            <a:ext cx="3627913" cy="2077651"/>
            <a:chOff x="-46" y="-57151"/>
            <a:chExt cx="955500" cy="547200"/>
          </a:xfrm>
        </p:grpSpPr>
        <p:sp>
          <p:nvSpPr>
            <p:cNvPr id="115" name="Google Shape;115;p2"/>
            <p:cNvSpPr/>
            <p:nvPr/>
          </p:nvSpPr>
          <p:spPr>
            <a:xfrm>
              <a:off x="0" y="0"/>
              <a:ext cx="955408" cy="432931"/>
            </a:xfrm>
            <a:custGeom>
              <a:avLst/>
              <a:gdLst/>
              <a:ahLst/>
              <a:cxnLst/>
              <a:rect l="l" t="t" r="r" b="b"/>
              <a:pathLst>
                <a:path w="955408" h="432931" extrusionOk="0">
                  <a:moveTo>
                    <a:pt x="108844" y="0"/>
                  </a:moveTo>
                  <a:lnTo>
                    <a:pt x="846564" y="0"/>
                  </a:lnTo>
                  <a:cubicBezTo>
                    <a:pt x="906677" y="0"/>
                    <a:pt x="955408" y="48731"/>
                    <a:pt x="955408" y="108844"/>
                  </a:cubicBezTo>
                  <a:lnTo>
                    <a:pt x="955408" y="324088"/>
                  </a:lnTo>
                  <a:cubicBezTo>
                    <a:pt x="955408" y="384200"/>
                    <a:pt x="906677" y="432931"/>
                    <a:pt x="846564" y="432931"/>
                  </a:cubicBezTo>
                  <a:lnTo>
                    <a:pt x="108844" y="432931"/>
                  </a:lnTo>
                  <a:cubicBezTo>
                    <a:pt x="48731" y="432931"/>
                    <a:pt x="0" y="384200"/>
                    <a:pt x="0" y="324088"/>
                  </a:cubicBezTo>
                  <a:lnTo>
                    <a:pt x="0" y="108844"/>
                  </a:lnTo>
                  <a:cubicBezTo>
                    <a:pt x="0" y="48731"/>
                    <a:pt x="48731" y="0"/>
                    <a:pt x="108844" y="0"/>
                  </a:cubicBezTo>
                  <a:close/>
                </a:path>
              </a:pathLst>
            </a:custGeom>
            <a:solidFill>
              <a:srgbClr val="FFE397"/>
            </a:solid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txBox="1"/>
            <p:nvPr/>
          </p:nvSpPr>
          <p:spPr>
            <a:xfrm>
              <a:off x="-46" y="-57151"/>
              <a:ext cx="955500" cy="547200"/>
            </a:xfrm>
            <a:prstGeom prst="rect">
              <a:avLst/>
            </a:prstGeom>
            <a:noFill/>
            <a:ln>
              <a:noFill/>
            </a:ln>
          </p:spPr>
          <p:txBody>
            <a:bodyPr spcFirstLastPara="1" wrap="square" lIns="50800" tIns="50800" rIns="50800" bIns="50800" anchor="ctr" anchorCtr="0">
              <a:noAutofit/>
            </a:bodyPr>
            <a:lstStyle/>
            <a:p>
              <a:pPr marL="0" marR="0" lvl="0" indent="0" algn="ctr" rtl="0">
                <a:lnSpc>
                  <a:spcPct val="140014"/>
                </a:lnSpc>
                <a:spcBef>
                  <a:spcPts val="0"/>
                </a:spcBef>
                <a:spcAft>
                  <a:spcPts val="0"/>
                </a:spcAft>
                <a:buNone/>
              </a:pPr>
              <a:r>
                <a:rPr lang="en-US" sz="2499" i="0" u="none" strike="noStrike" cap="none">
                  <a:solidFill>
                    <a:srgbClr val="231F20"/>
                  </a:solidFill>
                  <a:latin typeface="Comic Sans MS"/>
                  <a:ea typeface="Comic Sans MS"/>
                  <a:cs typeface="Comic Sans MS"/>
                  <a:sym typeface="Comic Sans MS"/>
                </a:rPr>
                <a:t>Grant Gabriel Tambunan</a:t>
              </a:r>
              <a:endParaRPr sz="1100">
                <a:latin typeface="Comic Sans MS"/>
                <a:ea typeface="Comic Sans MS"/>
                <a:cs typeface="Comic Sans MS"/>
                <a:sym typeface="Comic Sans MS"/>
              </a:endParaRPr>
            </a:p>
            <a:p>
              <a:pPr marL="0" marR="0" lvl="0" indent="0" algn="ctr" rtl="0">
                <a:lnSpc>
                  <a:spcPct val="140014"/>
                </a:lnSpc>
                <a:spcBef>
                  <a:spcPts val="0"/>
                </a:spcBef>
                <a:spcAft>
                  <a:spcPts val="0"/>
                </a:spcAft>
                <a:buNone/>
              </a:pPr>
              <a:r>
                <a:rPr lang="en-US" sz="2499" i="0" u="none" strike="noStrike" cap="none">
                  <a:solidFill>
                    <a:srgbClr val="231F20"/>
                  </a:solidFill>
                  <a:latin typeface="Comic Sans MS"/>
                  <a:ea typeface="Comic Sans MS"/>
                  <a:cs typeface="Comic Sans MS"/>
                  <a:sym typeface="Comic Sans MS"/>
                </a:rPr>
                <a:t>(221402057)</a:t>
              </a:r>
              <a:endParaRPr sz="1100">
                <a:latin typeface="Comic Sans MS"/>
                <a:ea typeface="Comic Sans MS"/>
                <a:cs typeface="Comic Sans MS"/>
                <a:sym typeface="Comic Sans MS"/>
              </a:endParaRPr>
            </a:p>
          </p:txBody>
        </p:sp>
      </p:grpSp>
      <p:sp>
        <p:nvSpPr>
          <p:cNvPr id="117" name="Google Shape;117;p2"/>
          <p:cNvSpPr/>
          <p:nvPr/>
        </p:nvSpPr>
        <p:spPr>
          <a:xfrm>
            <a:off x="12231585" y="2345724"/>
            <a:ext cx="4635447" cy="8270104"/>
          </a:xfrm>
          <a:custGeom>
            <a:avLst/>
            <a:gdLst/>
            <a:ahLst/>
            <a:cxnLst/>
            <a:rect l="l" t="t" r="r" b="b"/>
            <a:pathLst>
              <a:path w="4635447" h="8270104" extrusionOk="0">
                <a:moveTo>
                  <a:pt x="0" y="0"/>
                </a:moveTo>
                <a:lnTo>
                  <a:pt x="4635447" y="0"/>
                </a:lnTo>
                <a:lnTo>
                  <a:pt x="4635447" y="8270103"/>
                </a:lnTo>
                <a:lnTo>
                  <a:pt x="0" y="8270103"/>
                </a:lnTo>
                <a:lnTo>
                  <a:pt x="0" y="0"/>
                </a:lnTo>
                <a:close/>
              </a:path>
            </a:pathLst>
          </a:custGeom>
          <a:blipFill rotWithShape="1">
            <a:blip r:embed="rId3">
              <a:alphaModFix/>
            </a:blip>
            <a:stretch>
              <a:fillRect b="-74474"/>
            </a:stretch>
          </a:blipFill>
          <a:ln>
            <a:noFill/>
          </a:ln>
        </p:spPr>
      </p:sp>
      <p:sp>
        <p:nvSpPr>
          <p:cNvPr id="118" name="Google Shape;118;p2"/>
          <p:cNvSpPr/>
          <p:nvPr/>
        </p:nvSpPr>
        <p:spPr>
          <a:xfrm>
            <a:off x="16243289" y="790780"/>
            <a:ext cx="1395615" cy="1214143"/>
          </a:xfrm>
          <a:custGeom>
            <a:avLst/>
            <a:gdLst/>
            <a:ahLst/>
            <a:cxnLst/>
            <a:rect l="l" t="t" r="r" b="b"/>
            <a:pathLst>
              <a:path w="1395615" h="1214143" extrusionOk="0">
                <a:moveTo>
                  <a:pt x="0" y="0"/>
                </a:moveTo>
                <a:lnTo>
                  <a:pt x="1395614" y="0"/>
                </a:lnTo>
                <a:lnTo>
                  <a:pt x="1395614" y="1214143"/>
                </a:lnTo>
                <a:lnTo>
                  <a:pt x="0" y="1214143"/>
                </a:lnTo>
                <a:lnTo>
                  <a:pt x="0" y="0"/>
                </a:lnTo>
                <a:close/>
              </a:path>
            </a:pathLst>
          </a:custGeom>
          <a:blipFill rotWithShape="1">
            <a:blip r:embed="rId4">
              <a:alphaModFix/>
            </a:blip>
            <a:stretch>
              <a:fillRect l="-390879" t="-53923" r="-66969" b="-282948"/>
            </a:stretch>
          </a:blipFill>
          <a:ln>
            <a:noFill/>
          </a:ln>
        </p:spPr>
      </p:sp>
      <p:sp>
        <p:nvSpPr>
          <p:cNvPr id="119" name="Google Shape;119;p2"/>
          <p:cNvSpPr/>
          <p:nvPr/>
        </p:nvSpPr>
        <p:spPr>
          <a:xfrm rot="-3874597" flipH="1">
            <a:off x="1110618" y="1823939"/>
            <a:ext cx="709799" cy="1309391"/>
          </a:xfrm>
          <a:custGeom>
            <a:avLst/>
            <a:gdLst/>
            <a:ahLst/>
            <a:cxnLst/>
            <a:rect l="l" t="t" r="r" b="b"/>
            <a:pathLst>
              <a:path w="709799" h="1309391" extrusionOk="0">
                <a:moveTo>
                  <a:pt x="0" y="1309391"/>
                </a:moveTo>
                <a:lnTo>
                  <a:pt x="709800" y="1309391"/>
                </a:lnTo>
                <a:lnTo>
                  <a:pt x="709800" y="0"/>
                </a:lnTo>
                <a:lnTo>
                  <a:pt x="0" y="0"/>
                </a:lnTo>
                <a:lnTo>
                  <a:pt x="0" y="1309391"/>
                </a:lnTo>
                <a:close/>
              </a:path>
            </a:pathLst>
          </a:custGeom>
          <a:blipFill rotWithShape="1">
            <a:blip r:embed="rId5">
              <a:alphaModFix/>
            </a:blip>
            <a:stretch>
              <a:fillRect/>
            </a:stretch>
          </a:blipFill>
          <a:ln>
            <a:noFill/>
          </a:ln>
        </p:spPr>
      </p:sp>
      <p:sp>
        <p:nvSpPr>
          <p:cNvPr id="120" name="Google Shape;120;p2"/>
          <p:cNvSpPr/>
          <p:nvPr/>
        </p:nvSpPr>
        <p:spPr>
          <a:xfrm rot="4263341">
            <a:off x="13555764" y="7458272"/>
            <a:ext cx="742193" cy="1369149"/>
          </a:xfrm>
          <a:custGeom>
            <a:avLst/>
            <a:gdLst/>
            <a:ahLst/>
            <a:cxnLst/>
            <a:rect l="l" t="t" r="r" b="b"/>
            <a:pathLst>
              <a:path w="742193" h="1369149" extrusionOk="0">
                <a:moveTo>
                  <a:pt x="0" y="0"/>
                </a:moveTo>
                <a:lnTo>
                  <a:pt x="742193" y="0"/>
                </a:lnTo>
                <a:lnTo>
                  <a:pt x="742193" y="1369149"/>
                </a:lnTo>
                <a:lnTo>
                  <a:pt x="0" y="1369149"/>
                </a:lnTo>
                <a:lnTo>
                  <a:pt x="0" y="0"/>
                </a:lnTo>
                <a:close/>
              </a:path>
            </a:pathLst>
          </a:custGeom>
          <a:blipFill rotWithShape="1">
            <a:blip r:embed="rId6">
              <a:alphaModFix/>
            </a:blip>
            <a:stretch>
              <a:fillRect/>
            </a:stretch>
          </a:blipFill>
          <a:ln>
            <a:noFill/>
          </a:ln>
        </p:spPr>
      </p:sp>
      <p:sp>
        <p:nvSpPr>
          <p:cNvPr id="121" name="Google Shape;121;p2"/>
          <p:cNvSpPr txBox="1"/>
          <p:nvPr/>
        </p:nvSpPr>
        <p:spPr>
          <a:xfrm>
            <a:off x="2209173" y="1710634"/>
            <a:ext cx="9133200" cy="12315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8000" b="0" i="0" u="none" strike="noStrike" cap="none">
                <a:solidFill>
                  <a:srgbClr val="231F20"/>
                </a:solidFill>
                <a:latin typeface="Londrina Solid"/>
                <a:ea typeface="Londrina Solid"/>
                <a:cs typeface="Londrina Solid"/>
                <a:sym typeface="Londrina Solid"/>
              </a:rPr>
              <a:t>ANGGOTA KELOMPOK 5</a:t>
            </a:r>
            <a:endParaRPr/>
          </a:p>
        </p:txBody>
      </p:sp>
      <p:grpSp>
        <p:nvGrpSpPr>
          <p:cNvPr id="122" name="Google Shape;122;p2"/>
          <p:cNvGrpSpPr/>
          <p:nvPr/>
        </p:nvGrpSpPr>
        <p:grpSpPr>
          <a:xfrm>
            <a:off x="1090462" y="3328001"/>
            <a:ext cx="1118711" cy="1541153"/>
            <a:chOff x="0" y="-57168"/>
            <a:chExt cx="294640" cy="405900"/>
          </a:xfrm>
        </p:grpSpPr>
        <p:sp>
          <p:nvSpPr>
            <p:cNvPr id="123" name="Google Shape;123;p2"/>
            <p:cNvSpPr/>
            <p:nvPr/>
          </p:nvSpPr>
          <p:spPr>
            <a:xfrm>
              <a:off x="0" y="0"/>
              <a:ext cx="294640" cy="291565"/>
            </a:xfrm>
            <a:custGeom>
              <a:avLst/>
              <a:gdLst/>
              <a:ahLst/>
              <a:cxnLst/>
              <a:rect l="l" t="t" r="r" b="b"/>
              <a:pathLst>
                <a:path w="294640" h="291565" extrusionOk="0">
                  <a:moveTo>
                    <a:pt x="145783" y="0"/>
                  </a:moveTo>
                  <a:lnTo>
                    <a:pt x="148857" y="0"/>
                  </a:lnTo>
                  <a:cubicBezTo>
                    <a:pt x="229371" y="0"/>
                    <a:pt x="294640" y="65269"/>
                    <a:pt x="294640" y="145783"/>
                  </a:cubicBezTo>
                  <a:lnTo>
                    <a:pt x="294640" y="145783"/>
                  </a:lnTo>
                  <a:cubicBezTo>
                    <a:pt x="294640" y="184447"/>
                    <a:pt x="279281" y="221527"/>
                    <a:pt x="251941" y="248867"/>
                  </a:cubicBezTo>
                  <a:cubicBezTo>
                    <a:pt x="224602" y="276206"/>
                    <a:pt x="187521" y="291565"/>
                    <a:pt x="148857" y="291565"/>
                  </a:cubicBezTo>
                  <a:lnTo>
                    <a:pt x="145783" y="291565"/>
                  </a:lnTo>
                  <a:cubicBezTo>
                    <a:pt x="107119" y="291565"/>
                    <a:pt x="70038" y="276206"/>
                    <a:pt x="42699" y="248867"/>
                  </a:cubicBezTo>
                  <a:cubicBezTo>
                    <a:pt x="15359" y="221527"/>
                    <a:pt x="0" y="184447"/>
                    <a:pt x="0" y="145783"/>
                  </a:cubicBezTo>
                  <a:lnTo>
                    <a:pt x="0" y="145783"/>
                  </a:lnTo>
                  <a:cubicBezTo>
                    <a:pt x="0" y="107119"/>
                    <a:pt x="15359" y="70038"/>
                    <a:pt x="42699" y="42699"/>
                  </a:cubicBezTo>
                  <a:cubicBezTo>
                    <a:pt x="70038" y="15359"/>
                    <a:pt x="107119" y="0"/>
                    <a:pt x="145783" y="0"/>
                  </a:cubicBezTo>
                  <a:close/>
                </a:path>
              </a:pathLst>
            </a:custGeom>
            <a:solidFill>
              <a:srgbClr val="FFE397"/>
            </a:solid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txBox="1"/>
            <p:nvPr/>
          </p:nvSpPr>
          <p:spPr>
            <a:xfrm>
              <a:off x="20" y="-57168"/>
              <a:ext cx="294600" cy="405900"/>
            </a:xfrm>
            <a:prstGeom prst="rect">
              <a:avLst/>
            </a:prstGeom>
            <a:noFill/>
            <a:ln>
              <a:noFill/>
            </a:ln>
          </p:spPr>
          <p:txBody>
            <a:bodyPr spcFirstLastPara="1" wrap="square" lIns="50800" tIns="50800" rIns="50800" bIns="50800" anchor="ctr" anchorCtr="0">
              <a:noAutofit/>
            </a:bodyPr>
            <a:lstStyle/>
            <a:p>
              <a:pPr marL="0" marR="0" lvl="0" indent="0" algn="ctr" rtl="0">
                <a:lnSpc>
                  <a:spcPct val="140014"/>
                </a:lnSpc>
                <a:spcBef>
                  <a:spcPts val="0"/>
                </a:spcBef>
                <a:spcAft>
                  <a:spcPts val="0"/>
                </a:spcAft>
                <a:buNone/>
              </a:pPr>
              <a:r>
                <a:rPr lang="en-US" sz="2799" b="0" i="0" u="none" strike="noStrike" cap="none">
                  <a:solidFill>
                    <a:srgbClr val="231F20"/>
                  </a:solidFill>
                  <a:latin typeface="Arial"/>
                  <a:ea typeface="Arial"/>
                  <a:cs typeface="Arial"/>
                  <a:sym typeface="Arial"/>
                </a:rPr>
                <a:t>057</a:t>
              </a:r>
              <a:endParaRPr/>
            </a:p>
          </p:txBody>
        </p:sp>
      </p:grpSp>
      <p:grpSp>
        <p:nvGrpSpPr>
          <p:cNvPr id="125" name="Google Shape;125;p2"/>
          <p:cNvGrpSpPr/>
          <p:nvPr/>
        </p:nvGrpSpPr>
        <p:grpSpPr>
          <a:xfrm>
            <a:off x="1090462" y="5169526"/>
            <a:ext cx="1118719" cy="1582168"/>
            <a:chOff x="0" y="-67634"/>
            <a:chExt cx="294640" cy="416700"/>
          </a:xfrm>
        </p:grpSpPr>
        <p:sp>
          <p:nvSpPr>
            <p:cNvPr id="126" name="Google Shape;126;p2"/>
            <p:cNvSpPr/>
            <p:nvPr/>
          </p:nvSpPr>
          <p:spPr>
            <a:xfrm>
              <a:off x="0" y="0"/>
              <a:ext cx="294640" cy="291565"/>
            </a:xfrm>
            <a:custGeom>
              <a:avLst/>
              <a:gdLst/>
              <a:ahLst/>
              <a:cxnLst/>
              <a:rect l="l" t="t" r="r" b="b"/>
              <a:pathLst>
                <a:path w="294640" h="291565" extrusionOk="0">
                  <a:moveTo>
                    <a:pt x="145783" y="0"/>
                  </a:moveTo>
                  <a:lnTo>
                    <a:pt x="148857" y="0"/>
                  </a:lnTo>
                  <a:cubicBezTo>
                    <a:pt x="229371" y="0"/>
                    <a:pt x="294640" y="65269"/>
                    <a:pt x="294640" y="145783"/>
                  </a:cubicBezTo>
                  <a:lnTo>
                    <a:pt x="294640" y="145783"/>
                  </a:lnTo>
                  <a:cubicBezTo>
                    <a:pt x="294640" y="184447"/>
                    <a:pt x="279281" y="221527"/>
                    <a:pt x="251941" y="248867"/>
                  </a:cubicBezTo>
                  <a:cubicBezTo>
                    <a:pt x="224602" y="276206"/>
                    <a:pt x="187521" y="291565"/>
                    <a:pt x="148857" y="291565"/>
                  </a:cubicBezTo>
                  <a:lnTo>
                    <a:pt x="145783" y="291565"/>
                  </a:lnTo>
                  <a:cubicBezTo>
                    <a:pt x="107119" y="291565"/>
                    <a:pt x="70038" y="276206"/>
                    <a:pt x="42699" y="248867"/>
                  </a:cubicBezTo>
                  <a:cubicBezTo>
                    <a:pt x="15359" y="221527"/>
                    <a:pt x="0" y="184447"/>
                    <a:pt x="0" y="145783"/>
                  </a:cubicBezTo>
                  <a:lnTo>
                    <a:pt x="0" y="145783"/>
                  </a:lnTo>
                  <a:cubicBezTo>
                    <a:pt x="0" y="107119"/>
                    <a:pt x="15359" y="70038"/>
                    <a:pt x="42699" y="42699"/>
                  </a:cubicBezTo>
                  <a:cubicBezTo>
                    <a:pt x="70038" y="15359"/>
                    <a:pt x="107119" y="0"/>
                    <a:pt x="145783" y="0"/>
                  </a:cubicBezTo>
                  <a:close/>
                </a:path>
              </a:pathLst>
            </a:custGeom>
            <a:solidFill>
              <a:srgbClr val="FFE397"/>
            </a:solid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txBox="1"/>
            <p:nvPr/>
          </p:nvSpPr>
          <p:spPr>
            <a:xfrm>
              <a:off x="17" y="-67634"/>
              <a:ext cx="294600" cy="416700"/>
            </a:xfrm>
            <a:prstGeom prst="rect">
              <a:avLst/>
            </a:prstGeom>
            <a:noFill/>
            <a:ln>
              <a:noFill/>
            </a:ln>
          </p:spPr>
          <p:txBody>
            <a:bodyPr spcFirstLastPara="1" wrap="square" lIns="50800" tIns="50800" rIns="50800" bIns="50800" anchor="ctr" anchorCtr="0">
              <a:noAutofit/>
            </a:bodyPr>
            <a:lstStyle/>
            <a:p>
              <a:pPr marL="0" marR="0" lvl="0" indent="0" algn="ctr" rtl="0">
                <a:lnSpc>
                  <a:spcPct val="140014"/>
                </a:lnSpc>
                <a:spcBef>
                  <a:spcPts val="0"/>
                </a:spcBef>
                <a:spcAft>
                  <a:spcPts val="0"/>
                </a:spcAft>
                <a:buNone/>
              </a:pPr>
              <a:r>
                <a:rPr lang="en-US" sz="2799" b="0" i="0" u="none" strike="noStrike" cap="none">
                  <a:solidFill>
                    <a:srgbClr val="231F20"/>
                  </a:solidFill>
                  <a:latin typeface="Arial"/>
                  <a:ea typeface="Arial"/>
                  <a:cs typeface="Arial"/>
                  <a:sym typeface="Arial"/>
                </a:rPr>
                <a:t>104</a:t>
              </a:r>
              <a:endParaRPr/>
            </a:p>
          </p:txBody>
        </p:sp>
      </p:grpSp>
      <p:grpSp>
        <p:nvGrpSpPr>
          <p:cNvPr id="128" name="Google Shape;128;p2"/>
          <p:cNvGrpSpPr/>
          <p:nvPr/>
        </p:nvGrpSpPr>
        <p:grpSpPr>
          <a:xfrm>
            <a:off x="1090462" y="7228033"/>
            <a:ext cx="1118719" cy="1541162"/>
            <a:chOff x="0" y="-57151"/>
            <a:chExt cx="294640" cy="405900"/>
          </a:xfrm>
        </p:grpSpPr>
        <p:sp>
          <p:nvSpPr>
            <p:cNvPr id="129" name="Google Shape;129;p2"/>
            <p:cNvSpPr/>
            <p:nvPr/>
          </p:nvSpPr>
          <p:spPr>
            <a:xfrm>
              <a:off x="0" y="0"/>
              <a:ext cx="294640" cy="291565"/>
            </a:xfrm>
            <a:custGeom>
              <a:avLst/>
              <a:gdLst/>
              <a:ahLst/>
              <a:cxnLst/>
              <a:rect l="l" t="t" r="r" b="b"/>
              <a:pathLst>
                <a:path w="294640" h="291565" extrusionOk="0">
                  <a:moveTo>
                    <a:pt x="145783" y="0"/>
                  </a:moveTo>
                  <a:lnTo>
                    <a:pt x="148857" y="0"/>
                  </a:lnTo>
                  <a:cubicBezTo>
                    <a:pt x="229371" y="0"/>
                    <a:pt x="294640" y="65269"/>
                    <a:pt x="294640" y="145783"/>
                  </a:cubicBezTo>
                  <a:lnTo>
                    <a:pt x="294640" y="145783"/>
                  </a:lnTo>
                  <a:cubicBezTo>
                    <a:pt x="294640" y="184447"/>
                    <a:pt x="279281" y="221527"/>
                    <a:pt x="251941" y="248867"/>
                  </a:cubicBezTo>
                  <a:cubicBezTo>
                    <a:pt x="224602" y="276206"/>
                    <a:pt x="187521" y="291565"/>
                    <a:pt x="148857" y="291565"/>
                  </a:cubicBezTo>
                  <a:lnTo>
                    <a:pt x="145783" y="291565"/>
                  </a:lnTo>
                  <a:cubicBezTo>
                    <a:pt x="107119" y="291565"/>
                    <a:pt x="70038" y="276206"/>
                    <a:pt x="42699" y="248867"/>
                  </a:cubicBezTo>
                  <a:cubicBezTo>
                    <a:pt x="15359" y="221527"/>
                    <a:pt x="0" y="184447"/>
                    <a:pt x="0" y="145783"/>
                  </a:cubicBezTo>
                  <a:lnTo>
                    <a:pt x="0" y="145783"/>
                  </a:lnTo>
                  <a:cubicBezTo>
                    <a:pt x="0" y="107119"/>
                    <a:pt x="15359" y="70038"/>
                    <a:pt x="42699" y="42699"/>
                  </a:cubicBezTo>
                  <a:cubicBezTo>
                    <a:pt x="70038" y="15359"/>
                    <a:pt x="107119" y="0"/>
                    <a:pt x="145783" y="0"/>
                  </a:cubicBezTo>
                  <a:close/>
                </a:path>
              </a:pathLst>
            </a:custGeom>
            <a:solidFill>
              <a:srgbClr val="FFE397"/>
            </a:solid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txBox="1"/>
            <p:nvPr/>
          </p:nvSpPr>
          <p:spPr>
            <a:xfrm>
              <a:off x="0" y="-57151"/>
              <a:ext cx="294600" cy="405900"/>
            </a:xfrm>
            <a:prstGeom prst="rect">
              <a:avLst/>
            </a:prstGeom>
            <a:noFill/>
            <a:ln>
              <a:noFill/>
            </a:ln>
          </p:spPr>
          <p:txBody>
            <a:bodyPr spcFirstLastPara="1" wrap="square" lIns="50800" tIns="50800" rIns="50800" bIns="50800" anchor="ctr" anchorCtr="0">
              <a:noAutofit/>
            </a:bodyPr>
            <a:lstStyle/>
            <a:p>
              <a:pPr marL="0" marR="0" lvl="0" indent="0" algn="ctr" rtl="0">
                <a:lnSpc>
                  <a:spcPct val="140014"/>
                </a:lnSpc>
                <a:spcBef>
                  <a:spcPts val="0"/>
                </a:spcBef>
                <a:spcAft>
                  <a:spcPts val="0"/>
                </a:spcAft>
                <a:buNone/>
              </a:pPr>
              <a:r>
                <a:rPr lang="en-US" sz="2799" b="0" i="0" u="none" strike="noStrike" cap="none">
                  <a:solidFill>
                    <a:srgbClr val="231F20"/>
                  </a:solidFill>
                  <a:latin typeface="Arial"/>
                  <a:ea typeface="Arial"/>
                  <a:cs typeface="Arial"/>
                  <a:sym typeface="Arial"/>
                </a:rPr>
                <a:t>038</a:t>
              </a:r>
              <a:endParaRPr/>
            </a:p>
          </p:txBody>
        </p:sp>
      </p:grpSp>
      <p:grpSp>
        <p:nvGrpSpPr>
          <p:cNvPr id="131" name="Google Shape;131;p2"/>
          <p:cNvGrpSpPr/>
          <p:nvPr/>
        </p:nvGrpSpPr>
        <p:grpSpPr>
          <a:xfrm>
            <a:off x="6775801" y="3327999"/>
            <a:ext cx="1119067" cy="1541162"/>
            <a:chOff x="0" y="-57168"/>
            <a:chExt cx="294732" cy="405900"/>
          </a:xfrm>
        </p:grpSpPr>
        <p:sp>
          <p:nvSpPr>
            <p:cNvPr id="132" name="Google Shape;132;p2"/>
            <p:cNvSpPr/>
            <p:nvPr/>
          </p:nvSpPr>
          <p:spPr>
            <a:xfrm>
              <a:off x="0" y="0"/>
              <a:ext cx="294640" cy="291565"/>
            </a:xfrm>
            <a:custGeom>
              <a:avLst/>
              <a:gdLst/>
              <a:ahLst/>
              <a:cxnLst/>
              <a:rect l="l" t="t" r="r" b="b"/>
              <a:pathLst>
                <a:path w="294640" h="291565" extrusionOk="0">
                  <a:moveTo>
                    <a:pt x="145783" y="0"/>
                  </a:moveTo>
                  <a:lnTo>
                    <a:pt x="148857" y="0"/>
                  </a:lnTo>
                  <a:cubicBezTo>
                    <a:pt x="229371" y="0"/>
                    <a:pt x="294640" y="65269"/>
                    <a:pt x="294640" y="145783"/>
                  </a:cubicBezTo>
                  <a:lnTo>
                    <a:pt x="294640" y="145783"/>
                  </a:lnTo>
                  <a:cubicBezTo>
                    <a:pt x="294640" y="184447"/>
                    <a:pt x="279281" y="221527"/>
                    <a:pt x="251941" y="248867"/>
                  </a:cubicBezTo>
                  <a:cubicBezTo>
                    <a:pt x="224602" y="276206"/>
                    <a:pt x="187521" y="291565"/>
                    <a:pt x="148857" y="291565"/>
                  </a:cubicBezTo>
                  <a:lnTo>
                    <a:pt x="145783" y="291565"/>
                  </a:lnTo>
                  <a:cubicBezTo>
                    <a:pt x="107119" y="291565"/>
                    <a:pt x="70038" y="276206"/>
                    <a:pt x="42699" y="248867"/>
                  </a:cubicBezTo>
                  <a:cubicBezTo>
                    <a:pt x="15359" y="221527"/>
                    <a:pt x="0" y="184447"/>
                    <a:pt x="0" y="145783"/>
                  </a:cubicBezTo>
                  <a:lnTo>
                    <a:pt x="0" y="145783"/>
                  </a:lnTo>
                  <a:cubicBezTo>
                    <a:pt x="0" y="107119"/>
                    <a:pt x="15359" y="70038"/>
                    <a:pt x="42699" y="42699"/>
                  </a:cubicBezTo>
                  <a:cubicBezTo>
                    <a:pt x="70038" y="15359"/>
                    <a:pt x="107119" y="0"/>
                    <a:pt x="145783" y="0"/>
                  </a:cubicBezTo>
                  <a:close/>
                </a:path>
              </a:pathLst>
            </a:custGeom>
            <a:solidFill>
              <a:srgbClr val="FFE397"/>
            </a:solid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txBox="1"/>
            <p:nvPr/>
          </p:nvSpPr>
          <p:spPr>
            <a:xfrm>
              <a:off x="132" y="-57168"/>
              <a:ext cx="294600" cy="405900"/>
            </a:xfrm>
            <a:prstGeom prst="rect">
              <a:avLst/>
            </a:prstGeom>
            <a:noFill/>
            <a:ln>
              <a:noFill/>
            </a:ln>
          </p:spPr>
          <p:txBody>
            <a:bodyPr spcFirstLastPara="1" wrap="square" lIns="50800" tIns="50800" rIns="50800" bIns="50800" anchor="ctr" anchorCtr="0">
              <a:noAutofit/>
            </a:bodyPr>
            <a:lstStyle/>
            <a:p>
              <a:pPr marL="0" marR="0" lvl="0" indent="0" algn="ctr" rtl="0">
                <a:lnSpc>
                  <a:spcPct val="140014"/>
                </a:lnSpc>
                <a:spcBef>
                  <a:spcPts val="0"/>
                </a:spcBef>
                <a:spcAft>
                  <a:spcPts val="0"/>
                </a:spcAft>
                <a:buNone/>
              </a:pPr>
              <a:r>
                <a:rPr lang="en-US" sz="2799" b="0" i="0" u="none" strike="noStrike" cap="none">
                  <a:solidFill>
                    <a:srgbClr val="231F20"/>
                  </a:solidFill>
                  <a:latin typeface="Arial"/>
                  <a:ea typeface="Arial"/>
                  <a:cs typeface="Arial"/>
                  <a:sym typeface="Arial"/>
                </a:rPr>
                <a:t>092</a:t>
              </a:r>
              <a:endParaRPr/>
            </a:p>
          </p:txBody>
        </p:sp>
      </p:grpSp>
      <p:grpSp>
        <p:nvGrpSpPr>
          <p:cNvPr id="134" name="Google Shape;134;p2"/>
          <p:cNvGrpSpPr/>
          <p:nvPr/>
        </p:nvGrpSpPr>
        <p:grpSpPr>
          <a:xfrm>
            <a:off x="6775801" y="5210037"/>
            <a:ext cx="1119059" cy="1541153"/>
            <a:chOff x="0" y="-56137"/>
            <a:chExt cx="294732" cy="405900"/>
          </a:xfrm>
        </p:grpSpPr>
        <p:sp>
          <p:nvSpPr>
            <p:cNvPr id="135" name="Google Shape;135;p2"/>
            <p:cNvSpPr/>
            <p:nvPr/>
          </p:nvSpPr>
          <p:spPr>
            <a:xfrm>
              <a:off x="0" y="0"/>
              <a:ext cx="294640" cy="291565"/>
            </a:xfrm>
            <a:custGeom>
              <a:avLst/>
              <a:gdLst/>
              <a:ahLst/>
              <a:cxnLst/>
              <a:rect l="l" t="t" r="r" b="b"/>
              <a:pathLst>
                <a:path w="294640" h="291565" extrusionOk="0">
                  <a:moveTo>
                    <a:pt x="145783" y="0"/>
                  </a:moveTo>
                  <a:lnTo>
                    <a:pt x="148857" y="0"/>
                  </a:lnTo>
                  <a:cubicBezTo>
                    <a:pt x="229371" y="0"/>
                    <a:pt x="294640" y="65269"/>
                    <a:pt x="294640" y="145783"/>
                  </a:cubicBezTo>
                  <a:lnTo>
                    <a:pt x="294640" y="145783"/>
                  </a:lnTo>
                  <a:cubicBezTo>
                    <a:pt x="294640" y="184447"/>
                    <a:pt x="279281" y="221527"/>
                    <a:pt x="251941" y="248867"/>
                  </a:cubicBezTo>
                  <a:cubicBezTo>
                    <a:pt x="224602" y="276206"/>
                    <a:pt x="187521" y="291565"/>
                    <a:pt x="148857" y="291565"/>
                  </a:cubicBezTo>
                  <a:lnTo>
                    <a:pt x="145783" y="291565"/>
                  </a:lnTo>
                  <a:cubicBezTo>
                    <a:pt x="107119" y="291565"/>
                    <a:pt x="70038" y="276206"/>
                    <a:pt x="42699" y="248867"/>
                  </a:cubicBezTo>
                  <a:cubicBezTo>
                    <a:pt x="15359" y="221527"/>
                    <a:pt x="0" y="184447"/>
                    <a:pt x="0" y="145783"/>
                  </a:cubicBezTo>
                  <a:lnTo>
                    <a:pt x="0" y="145783"/>
                  </a:lnTo>
                  <a:cubicBezTo>
                    <a:pt x="0" y="107119"/>
                    <a:pt x="15359" y="70038"/>
                    <a:pt x="42699" y="42699"/>
                  </a:cubicBezTo>
                  <a:cubicBezTo>
                    <a:pt x="70038" y="15359"/>
                    <a:pt x="107119" y="0"/>
                    <a:pt x="145783" y="0"/>
                  </a:cubicBezTo>
                  <a:close/>
                </a:path>
              </a:pathLst>
            </a:custGeom>
            <a:solidFill>
              <a:srgbClr val="FFE397"/>
            </a:solid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txBox="1"/>
            <p:nvPr/>
          </p:nvSpPr>
          <p:spPr>
            <a:xfrm>
              <a:off x="132" y="-56137"/>
              <a:ext cx="294600" cy="405900"/>
            </a:xfrm>
            <a:prstGeom prst="rect">
              <a:avLst/>
            </a:prstGeom>
            <a:noFill/>
            <a:ln>
              <a:noFill/>
            </a:ln>
          </p:spPr>
          <p:txBody>
            <a:bodyPr spcFirstLastPara="1" wrap="square" lIns="50800" tIns="50800" rIns="50800" bIns="50800" anchor="ctr" anchorCtr="0">
              <a:noAutofit/>
            </a:bodyPr>
            <a:lstStyle/>
            <a:p>
              <a:pPr marL="0" marR="0" lvl="0" indent="0" algn="ctr" rtl="0">
                <a:lnSpc>
                  <a:spcPct val="140014"/>
                </a:lnSpc>
                <a:spcBef>
                  <a:spcPts val="0"/>
                </a:spcBef>
                <a:spcAft>
                  <a:spcPts val="0"/>
                </a:spcAft>
                <a:buNone/>
              </a:pPr>
              <a:r>
                <a:rPr lang="en-US" sz="2799" b="0" i="0" u="none" strike="noStrike" cap="none">
                  <a:solidFill>
                    <a:srgbClr val="231F20"/>
                  </a:solidFill>
                  <a:latin typeface="Arial"/>
                  <a:ea typeface="Arial"/>
                  <a:cs typeface="Arial"/>
                  <a:sym typeface="Arial"/>
                </a:rPr>
                <a:t>136</a:t>
              </a:r>
              <a:endParaRPr/>
            </a:p>
          </p:txBody>
        </p:sp>
      </p:grpSp>
      <p:grpSp>
        <p:nvGrpSpPr>
          <p:cNvPr id="137" name="Google Shape;137;p2"/>
          <p:cNvGrpSpPr/>
          <p:nvPr/>
        </p:nvGrpSpPr>
        <p:grpSpPr>
          <a:xfrm>
            <a:off x="6775801" y="7228037"/>
            <a:ext cx="1118719" cy="1541162"/>
            <a:chOff x="0" y="-57166"/>
            <a:chExt cx="294640" cy="405900"/>
          </a:xfrm>
        </p:grpSpPr>
        <p:sp>
          <p:nvSpPr>
            <p:cNvPr id="138" name="Google Shape;138;p2"/>
            <p:cNvSpPr/>
            <p:nvPr/>
          </p:nvSpPr>
          <p:spPr>
            <a:xfrm>
              <a:off x="0" y="0"/>
              <a:ext cx="294640" cy="291565"/>
            </a:xfrm>
            <a:custGeom>
              <a:avLst/>
              <a:gdLst/>
              <a:ahLst/>
              <a:cxnLst/>
              <a:rect l="l" t="t" r="r" b="b"/>
              <a:pathLst>
                <a:path w="294640" h="291565" extrusionOk="0">
                  <a:moveTo>
                    <a:pt x="145783" y="0"/>
                  </a:moveTo>
                  <a:lnTo>
                    <a:pt x="148857" y="0"/>
                  </a:lnTo>
                  <a:cubicBezTo>
                    <a:pt x="229371" y="0"/>
                    <a:pt x="294640" y="65269"/>
                    <a:pt x="294640" y="145783"/>
                  </a:cubicBezTo>
                  <a:lnTo>
                    <a:pt x="294640" y="145783"/>
                  </a:lnTo>
                  <a:cubicBezTo>
                    <a:pt x="294640" y="184447"/>
                    <a:pt x="279281" y="221527"/>
                    <a:pt x="251941" y="248867"/>
                  </a:cubicBezTo>
                  <a:cubicBezTo>
                    <a:pt x="224602" y="276206"/>
                    <a:pt x="187521" y="291565"/>
                    <a:pt x="148857" y="291565"/>
                  </a:cubicBezTo>
                  <a:lnTo>
                    <a:pt x="145783" y="291565"/>
                  </a:lnTo>
                  <a:cubicBezTo>
                    <a:pt x="107119" y="291565"/>
                    <a:pt x="70038" y="276206"/>
                    <a:pt x="42699" y="248867"/>
                  </a:cubicBezTo>
                  <a:cubicBezTo>
                    <a:pt x="15359" y="221527"/>
                    <a:pt x="0" y="184447"/>
                    <a:pt x="0" y="145783"/>
                  </a:cubicBezTo>
                  <a:lnTo>
                    <a:pt x="0" y="145783"/>
                  </a:lnTo>
                  <a:cubicBezTo>
                    <a:pt x="0" y="107119"/>
                    <a:pt x="15359" y="70038"/>
                    <a:pt x="42699" y="42699"/>
                  </a:cubicBezTo>
                  <a:cubicBezTo>
                    <a:pt x="70038" y="15359"/>
                    <a:pt x="107119" y="0"/>
                    <a:pt x="145783" y="0"/>
                  </a:cubicBezTo>
                  <a:close/>
                </a:path>
              </a:pathLst>
            </a:custGeom>
            <a:solidFill>
              <a:srgbClr val="FFE397"/>
            </a:solid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txBox="1"/>
            <p:nvPr/>
          </p:nvSpPr>
          <p:spPr>
            <a:xfrm>
              <a:off x="39" y="-57166"/>
              <a:ext cx="294600" cy="405900"/>
            </a:xfrm>
            <a:prstGeom prst="rect">
              <a:avLst/>
            </a:prstGeom>
            <a:noFill/>
            <a:ln>
              <a:noFill/>
            </a:ln>
          </p:spPr>
          <p:txBody>
            <a:bodyPr spcFirstLastPara="1" wrap="square" lIns="50800" tIns="50800" rIns="50800" bIns="50800" anchor="ctr" anchorCtr="0">
              <a:noAutofit/>
            </a:bodyPr>
            <a:lstStyle/>
            <a:p>
              <a:pPr marL="0" marR="0" lvl="0" indent="0" algn="ctr" rtl="0">
                <a:lnSpc>
                  <a:spcPct val="140014"/>
                </a:lnSpc>
                <a:spcBef>
                  <a:spcPts val="0"/>
                </a:spcBef>
                <a:spcAft>
                  <a:spcPts val="0"/>
                </a:spcAft>
                <a:buNone/>
              </a:pPr>
              <a:r>
                <a:rPr lang="en-US" sz="2799" b="0" i="0" u="none" strike="noStrike" cap="none">
                  <a:solidFill>
                    <a:srgbClr val="231F20"/>
                  </a:solidFill>
                  <a:latin typeface="Arial"/>
                  <a:ea typeface="Arial"/>
                  <a:cs typeface="Arial"/>
                  <a:sym typeface="Arial"/>
                </a:rPr>
                <a:t>110</a:t>
              </a:r>
              <a:endParaRPr/>
            </a:p>
          </p:txBody>
        </p:sp>
      </p:grpSp>
      <p:sp>
        <p:nvSpPr>
          <p:cNvPr id="140" name="Google Shape;140;p2"/>
          <p:cNvSpPr/>
          <p:nvPr/>
        </p:nvSpPr>
        <p:spPr>
          <a:xfrm>
            <a:off x="14694831" y="1710615"/>
            <a:ext cx="768019" cy="768019"/>
          </a:xfrm>
          <a:custGeom>
            <a:avLst/>
            <a:gdLst/>
            <a:ahLst/>
            <a:cxnLst/>
            <a:rect l="l" t="t" r="r" b="b"/>
            <a:pathLst>
              <a:path w="768019" h="768019" extrusionOk="0">
                <a:moveTo>
                  <a:pt x="0" y="0"/>
                </a:moveTo>
                <a:lnTo>
                  <a:pt x="768018" y="0"/>
                </a:lnTo>
                <a:lnTo>
                  <a:pt x="768018" y="768019"/>
                </a:lnTo>
                <a:lnTo>
                  <a:pt x="0" y="768019"/>
                </a:lnTo>
                <a:lnTo>
                  <a:pt x="0" y="0"/>
                </a:lnTo>
                <a:close/>
              </a:path>
            </a:pathLst>
          </a:custGeom>
          <a:blipFill rotWithShape="1">
            <a:blip r:embed="rId7">
              <a:alphaModFix/>
            </a:blip>
            <a:stretch>
              <a:fillRect/>
            </a:stretch>
          </a:blipFill>
          <a:ln>
            <a:noFill/>
          </a:ln>
        </p:spPr>
      </p:sp>
      <p:grpSp>
        <p:nvGrpSpPr>
          <p:cNvPr id="141" name="Google Shape;141;p2"/>
          <p:cNvGrpSpPr/>
          <p:nvPr/>
        </p:nvGrpSpPr>
        <p:grpSpPr>
          <a:xfrm>
            <a:off x="2412327" y="5115455"/>
            <a:ext cx="3627913" cy="1582157"/>
            <a:chOff x="0" y="-57109"/>
            <a:chExt cx="955500" cy="416700"/>
          </a:xfrm>
        </p:grpSpPr>
        <p:sp>
          <p:nvSpPr>
            <p:cNvPr id="142" name="Google Shape;142;p2"/>
            <p:cNvSpPr/>
            <p:nvPr/>
          </p:nvSpPr>
          <p:spPr>
            <a:xfrm>
              <a:off x="0" y="0"/>
              <a:ext cx="955408" cy="302482"/>
            </a:xfrm>
            <a:custGeom>
              <a:avLst/>
              <a:gdLst/>
              <a:ahLst/>
              <a:cxnLst/>
              <a:rect l="l" t="t" r="r" b="b"/>
              <a:pathLst>
                <a:path w="955408" h="302482" extrusionOk="0">
                  <a:moveTo>
                    <a:pt x="108844" y="0"/>
                  </a:moveTo>
                  <a:lnTo>
                    <a:pt x="846564" y="0"/>
                  </a:lnTo>
                  <a:cubicBezTo>
                    <a:pt x="906677" y="0"/>
                    <a:pt x="955408" y="48731"/>
                    <a:pt x="955408" y="108844"/>
                  </a:cubicBezTo>
                  <a:lnTo>
                    <a:pt x="955408" y="193638"/>
                  </a:lnTo>
                  <a:cubicBezTo>
                    <a:pt x="955408" y="253751"/>
                    <a:pt x="906677" y="302482"/>
                    <a:pt x="846564" y="302482"/>
                  </a:cubicBezTo>
                  <a:lnTo>
                    <a:pt x="108844" y="302482"/>
                  </a:lnTo>
                  <a:cubicBezTo>
                    <a:pt x="48731" y="302482"/>
                    <a:pt x="0" y="253751"/>
                    <a:pt x="0" y="193638"/>
                  </a:cubicBezTo>
                  <a:lnTo>
                    <a:pt x="0" y="108844"/>
                  </a:lnTo>
                  <a:cubicBezTo>
                    <a:pt x="0" y="48731"/>
                    <a:pt x="48731" y="0"/>
                    <a:pt x="108844" y="0"/>
                  </a:cubicBezTo>
                  <a:close/>
                </a:path>
              </a:pathLst>
            </a:custGeom>
            <a:solidFill>
              <a:srgbClr val="FFE397"/>
            </a:solid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txBox="1"/>
            <p:nvPr/>
          </p:nvSpPr>
          <p:spPr>
            <a:xfrm>
              <a:off x="0" y="-57109"/>
              <a:ext cx="955500" cy="416700"/>
            </a:xfrm>
            <a:prstGeom prst="rect">
              <a:avLst/>
            </a:prstGeom>
            <a:noFill/>
            <a:ln>
              <a:noFill/>
            </a:ln>
          </p:spPr>
          <p:txBody>
            <a:bodyPr spcFirstLastPara="1" wrap="square" lIns="50800" tIns="50800" rIns="50800" bIns="50800" anchor="ctr" anchorCtr="0">
              <a:noAutofit/>
            </a:bodyPr>
            <a:lstStyle/>
            <a:p>
              <a:pPr marL="0" marR="0" lvl="0" indent="0" algn="ctr" rtl="0">
                <a:lnSpc>
                  <a:spcPct val="140014"/>
                </a:lnSpc>
                <a:spcBef>
                  <a:spcPts val="0"/>
                </a:spcBef>
                <a:spcAft>
                  <a:spcPts val="0"/>
                </a:spcAft>
                <a:buNone/>
              </a:pPr>
              <a:r>
                <a:rPr lang="en-US" sz="2450" i="0" u="none" strike="noStrike" cap="none">
                  <a:solidFill>
                    <a:srgbClr val="231F20"/>
                  </a:solidFill>
                  <a:latin typeface="Comic Sans MS"/>
                  <a:ea typeface="Comic Sans MS"/>
                  <a:cs typeface="Comic Sans MS"/>
                  <a:sym typeface="Comic Sans MS"/>
                </a:rPr>
                <a:t>Ibra Riz</a:t>
              </a:r>
              <a:r>
                <a:rPr lang="en-US" sz="2450">
                  <a:solidFill>
                    <a:srgbClr val="231F20"/>
                  </a:solidFill>
                  <a:latin typeface="Comic Sans MS"/>
                  <a:ea typeface="Comic Sans MS"/>
                  <a:cs typeface="Comic Sans MS"/>
                  <a:sym typeface="Comic Sans MS"/>
                </a:rPr>
                <a:t>q</a:t>
              </a:r>
              <a:r>
                <a:rPr lang="en-US" sz="2450" i="0" u="none" strike="noStrike" cap="none">
                  <a:solidFill>
                    <a:srgbClr val="231F20"/>
                  </a:solidFill>
                  <a:latin typeface="Comic Sans MS"/>
                  <a:ea typeface="Comic Sans MS"/>
                  <a:cs typeface="Comic Sans MS"/>
                  <a:sym typeface="Comic Sans MS"/>
                </a:rPr>
                <a:t>y Siregar</a:t>
              </a:r>
              <a:endParaRPr sz="2450">
                <a:latin typeface="Comic Sans MS"/>
                <a:ea typeface="Comic Sans MS"/>
                <a:cs typeface="Comic Sans MS"/>
                <a:sym typeface="Comic Sans MS"/>
              </a:endParaRPr>
            </a:p>
            <a:p>
              <a:pPr marL="0" marR="0" lvl="0" indent="0" algn="ctr" rtl="0">
                <a:lnSpc>
                  <a:spcPct val="140014"/>
                </a:lnSpc>
                <a:spcBef>
                  <a:spcPts val="0"/>
                </a:spcBef>
                <a:spcAft>
                  <a:spcPts val="0"/>
                </a:spcAft>
                <a:buNone/>
              </a:pPr>
              <a:r>
                <a:rPr lang="en-US" sz="2450" i="0" u="none" strike="noStrike" cap="none">
                  <a:solidFill>
                    <a:srgbClr val="231F20"/>
                  </a:solidFill>
                  <a:latin typeface="Comic Sans MS"/>
                  <a:ea typeface="Comic Sans MS"/>
                  <a:cs typeface="Comic Sans MS"/>
                  <a:sym typeface="Comic Sans MS"/>
                </a:rPr>
                <a:t>(221402104)</a:t>
              </a:r>
              <a:endParaRPr sz="2450">
                <a:latin typeface="Comic Sans MS"/>
                <a:ea typeface="Comic Sans MS"/>
                <a:cs typeface="Comic Sans MS"/>
                <a:sym typeface="Comic Sans MS"/>
              </a:endParaRPr>
            </a:p>
          </p:txBody>
        </p:sp>
      </p:grpSp>
      <p:grpSp>
        <p:nvGrpSpPr>
          <p:cNvPr id="144" name="Google Shape;144;p2"/>
          <p:cNvGrpSpPr/>
          <p:nvPr/>
        </p:nvGrpSpPr>
        <p:grpSpPr>
          <a:xfrm>
            <a:off x="2412327" y="6975378"/>
            <a:ext cx="3627913" cy="2077651"/>
            <a:chOff x="0" y="-57151"/>
            <a:chExt cx="955500" cy="547200"/>
          </a:xfrm>
        </p:grpSpPr>
        <p:sp>
          <p:nvSpPr>
            <p:cNvPr id="145" name="Google Shape;145;p2"/>
            <p:cNvSpPr/>
            <p:nvPr/>
          </p:nvSpPr>
          <p:spPr>
            <a:xfrm>
              <a:off x="0" y="0"/>
              <a:ext cx="955408" cy="432931"/>
            </a:xfrm>
            <a:custGeom>
              <a:avLst/>
              <a:gdLst/>
              <a:ahLst/>
              <a:cxnLst/>
              <a:rect l="l" t="t" r="r" b="b"/>
              <a:pathLst>
                <a:path w="955408" h="432931" extrusionOk="0">
                  <a:moveTo>
                    <a:pt x="108844" y="0"/>
                  </a:moveTo>
                  <a:lnTo>
                    <a:pt x="846564" y="0"/>
                  </a:lnTo>
                  <a:cubicBezTo>
                    <a:pt x="906677" y="0"/>
                    <a:pt x="955408" y="48731"/>
                    <a:pt x="955408" y="108844"/>
                  </a:cubicBezTo>
                  <a:lnTo>
                    <a:pt x="955408" y="324088"/>
                  </a:lnTo>
                  <a:cubicBezTo>
                    <a:pt x="955408" y="384200"/>
                    <a:pt x="906677" y="432931"/>
                    <a:pt x="846564" y="432931"/>
                  </a:cubicBezTo>
                  <a:lnTo>
                    <a:pt x="108844" y="432931"/>
                  </a:lnTo>
                  <a:cubicBezTo>
                    <a:pt x="48731" y="432931"/>
                    <a:pt x="0" y="384200"/>
                    <a:pt x="0" y="324088"/>
                  </a:cubicBezTo>
                  <a:lnTo>
                    <a:pt x="0" y="108844"/>
                  </a:lnTo>
                  <a:cubicBezTo>
                    <a:pt x="0" y="48731"/>
                    <a:pt x="48731" y="0"/>
                    <a:pt x="108844" y="0"/>
                  </a:cubicBezTo>
                  <a:close/>
                </a:path>
              </a:pathLst>
            </a:custGeom>
            <a:solidFill>
              <a:srgbClr val="FFE397"/>
            </a:solid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txBox="1"/>
            <p:nvPr/>
          </p:nvSpPr>
          <p:spPr>
            <a:xfrm>
              <a:off x="0" y="-57151"/>
              <a:ext cx="955500" cy="547200"/>
            </a:xfrm>
            <a:prstGeom prst="rect">
              <a:avLst/>
            </a:prstGeom>
            <a:noFill/>
            <a:ln>
              <a:noFill/>
            </a:ln>
          </p:spPr>
          <p:txBody>
            <a:bodyPr spcFirstLastPara="1" wrap="square" lIns="50800" tIns="50800" rIns="50800" bIns="50800" anchor="ctr" anchorCtr="0">
              <a:noAutofit/>
            </a:bodyPr>
            <a:lstStyle/>
            <a:p>
              <a:pPr marL="0" marR="0" lvl="0" indent="0" algn="ctr" rtl="0">
                <a:lnSpc>
                  <a:spcPct val="140014"/>
                </a:lnSpc>
                <a:spcBef>
                  <a:spcPts val="0"/>
                </a:spcBef>
                <a:spcAft>
                  <a:spcPts val="0"/>
                </a:spcAft>
                <a:buNone/>
              </a:pPr>
              <a:r>
                <a:rPr lang="en-US" sz="2450" i="0" u="none" strike="noStrike" cap="none">
                  <a:solidFill>
                    <a:srgbClr val="231F20"/>
                  </a:solidFill>
                  <a:latin typeface="Comic Sans MS"/>
                  <a:ea typeface="Comic Sans MS"/>
                  <a:cs typeface="Comic Sans MS"/>
                  <a:sym typeface="Comic Sans MS"/>
                </a:rPr>
                <a:t>Pelangi Sanrila Sinurat</a:t>
              </a:r>
              <a:endParaRPr sz="2450">
                <a:latin typeface="Comic Sans MS"/>
                <a:ea typeface="Comic Sans MS"/>
                <a:cs typeface="Comic Sans MS"/>
                <a:sym typeface="Comic Sans MS"/>
              </a:endParaRPr>
            </a:p>
            <a:p>
              <a:pPr marL="0" marR="0" lvl="0" indent="0" algn="ctr" rtl="0">
                <a:lnSpc>
                  <a:spcPct val="140014"/>
                </a:lnSpc>
                <a:spcBef>
                  <a:spcPts val="0"/>
                </a:spcBef>
                <a:spcAft>
                  <a:spcPts val="0"/>
                </a:spcAft>
                <a:buNone/>
              </a:pPr>
              <a:r>
                <a:rPr lang="en-US" sz="2450" i="0" u="none" strike="noStrike" cap="none">
                  <a:solidFill>
                    <a:srgbClr val="231F20"/>
                  </a:solidFill>
                  <a:latin typeface="Comic Sans MS"/>
                  <a:ea typeface="Comic Sans MS"/>
                  <a:cs typeface="Comic Sans MS"/>
                  <a:sym typeface="Comic Sans MS"/>
                </a:rPr>
                <a:t>(221402038)</a:t>
              </a:r>
              <a:endParaRPr sz="2450">
                <a:latin typeface="Comic Sans MS"/>
                <a:ea typeface="Comic Sans MS"/>
                <a:cs typeface="Comic Sans MS"/>
                <a:sym typeface="Comic Sans MS"/>
              </a:endParaRPr>
            </a:p>
          </p:txBody>
        </p:sp>
      </p:grpSp>
      <p:grpSp>
        <p:nvGrpSpPr>
          <p:cNvPr id="147" name="Google Shape;147;p2"/>
          <p:cNvGrpSpPr/>
          <p:nvPr/>
        </p:nvGrpSpPr>
        <p:grpSpPr>
          <a:xfrm>
            <a:off x="8249254" y="3307289"/>
            <a:ext cx="3627913" cy="1582157"/>
            <a:chOff x="-3" y="-46133"/>
            <a:chExt cx="955500" cy="416700"/>
          </a:xfrm>
        </p:grpSpPr>
        <p:sp>
          <p:nvSpPr>
            <p:cNvPr id="148" name="Google Shape;148;p2"/>
            <p:cNvSpPr/>
            <p:nvPr/>
          </p:nvSpPr>
          <p:spPr>
            <a:xfrm>
              <a:off x="0" y="0"/>
              <a:ext cx="955408" cy="302482"/>
            </a:xfrm>
            <a:custGeom>
              <a:avLst/>
              <a:gdLst/>
              <a:ahLst/>
              <a:cxnLst/>
              <a:rect l="l" t="t" r="r" b="b"/>
              <a:pathLst>
                <a:path w="955408" h="302482" extrusionOk="0">
                  <a:moveTo>
                    <a:pt x="108844" y="0"/>
                  </a:moveTo>
                  <a:lnTo>
                    <a:pt x="846564" y="0"/>
                  </a:lnTo>
                  <a:cubicBezTo>
                    <a:pt x="906677" y="0"/>
                    <a:pt x="955408" y="48731"/>
                    <a:pt x="955408" y="108844"/>
                  </a:cubicBezTo>
                  <a:lnTo>
                    <a:pt x="955408" y="193638"/>
                  </a:lnTo>
                  <a:cubicBezTo>
                    <a:pt x="955408" y="253751"/>
                    <a:pt x="906677" y="302482"/>
                    <a:pt x="846564" y="302482"/>
                  </a:cubicBezTo>
                  <a:lnTo>
                    <a:pt x="108844" y="302482"/>
                  </a:lnTo>
                  <a:cubicBezTo>
                    <a:pt x="48731" y="302482"/>
                    <a:pt x="0" y="253751"/>
                    <a:pt x="0" y="193638"/>
                  </a:cubicBezTo>
                  <a:lnTo>
                    <a:pt x="0" y="108844"/>
                  </a:lnTo>
                  <a:cubicBezTo>
                    <a:pt x="0" y="48731"/>
                    <a:pt x="48731" y="0"/>
                    <a:pt x="108844" y="0"/>
                  </a:cubicBezTo>
                  <a:close/>
                </a:path>
              </a:pathLst>
            </a:custGeom>
            <a:solidFill>
              <a:srgbClr val="FFE397"/>
            </a:solid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txBox="1"/>
            <p:nvPr/>
          </p:nvSpPr>
          <p:spPr>
            <a:xfrm>
              <a:off x="-3" y="-46133"/>
              <a:ext cx="955500" cy="416700"/>
            </a:xfrm>
            <a:prstGeom prst="rect">
              <a:avLst/>
            </a:prstGeom>
            <a:noFill/>
            <a:ln>
              <a:noFill/>
            </a:ln>
          </p:spPr>
          <p:txBody>
            <a:bodyPr spcFirstLastPara="1" wrap="square" lIns="50800" tIns="50800" rIns="50800" bIns="50800" anchor="ctr" anchorCtr="0">
              <a:noAutofit/>
            </a:bodyPr>
            <a:lstStyle/>
            <a:p>
              <a:pPr marL="0" marR="0" lvl="0" indent="0" algn="ctr" rtl="0">
                <a:lnSpc>
                  <a:spcPct val="140014"/>
                </a:lnSpc>
                <a:spcBef>
                  <a:spcPts val="0"/>
                </a:spcBef>
                <a:spcAft>
                  <a:spcPts val="0"/>
                </a:spcAft>
                <a:buNone/>
              </a:pPr>
              <a:r>
                <a:rPr lang="en-US" sz="2450" i="0" u="none" strike="noStrike" cap="none">
                  <a:solidFill>
                    <a:srgbClr val="231F20"/>
                  </a:solidFill>
                  <a:latin typeface="Comic Sans MS"/>
                  <a:ea typeface="Comic Sans MS"/>
                  <a:cs typeface="Comic Sans MS"/>
                  <a:sym typeface="Comic Sans MS"/>
                </a:rPr>
                <a:t>Damai C C Hutauruk</a:t>
              </a:r>
              <a:endParaRPr sz="2450">
                <a:latin typeface="Comic Sans MS"/>
                <a:ea typeface="Comic Sans MS"/>
                <a:cs typeface="Comic Sans MS"/>
                <a:sym typeface="Comic Sans MS"/>
              </a:endParaRPr>
            </a:p>
            <a:p>
              <a:pPr marL="0" marR="0" lvl="0" indent="0" algn="ctr" rtl="0">
                <a:lnSpc>
                  <a:spcPct val="140014"/>
                </a:lnSpc>
                <a:spcBef>
                  <a:spcPts val="0"/>
                </a:spcBef>
                <a:spcAft>
                  <a:spcPts val="0"/>
                </a:spcAft>
                <a:buNone/>
              </a:pPr>
              <a:r>
                <a:rPr lang="en-US" sz="2450" i="0" u="none" strike="noStrike" cap="none">
                  <a:solidFill>
                    <a:srgbClr val="231F20"/>
                  </a:solidFill>
                  <a:latin typeface="Comic Sans MS"/>
                  <a:ea typeface="Comic Sans MS"/>
                  <a:cs typeface="Comic Sans MS"/>
                  <a:sym typeface="Comic Sans MS"/>
                </a:rPr>
                <a:t>(221402092)</a:t>
              </a:r>
              <a:endParaRPr sz="2450">
                <a:latin typeface="Comic Sans MS"/>
                <a:ea typeface="Comic Sans MS"/>
                <a:cs typeface="Comic Sans MS"/>
                <a:sym typeface="Comic Sans MS"/>
              </a:endParaRPr>
            </a:p>
          </p:txBody>
        </p:sp>
      </p:grpSp>
      <p:grpSp>
        <p:nvGrpSpPr>
          <p:cNvPr id="150" name="Google Shape;150;p2"/>
          <p:cNvGrpSpPr/>
          <p:nvPr/>
        </p:nvGrpSpPr>
        <p:grpSpPr>
          <a:xfrm>
            <a:off x="8249254" y="4867648"/>
            <a:ext cx="3627938" cy="2077664"/>
            <a:chOff x="-3" y="-75630"/>
            <a:chExt cx="955500" cy="547200"/>
          </a:xfrm>
        </p:grpSpPr>
        <p:sp>
          <p:nvSpPr>
            <p:cNvPr id="151" name="Google Shape;151;p2"/>
            <p:cNvSpPr/>
            <p:nvPr/>
          </p:nvSpPr>
          <p:spPr>
            <a:xfrm>
              <a:off x="0" y="0"/>
              <a:ext cx="955408" cy="432931"/>
            </a:xfrm>
            <a:custGeom>
              <a:avLst/>
              <a:gdLst/>
              <a:ahLst/>
              <a:cxnLst/>
              <a:rect l="l" t="t" r="r" b="b"/>
              <a:pathLst>
                <a:path w="955408" h="432931" extrusionOk="0">
                  <a:moveTo>
                    <a:pt x="108844" y="0"/>
                  </a:moveTo>
                  <a:lnTo>
                    <a:pt x="846564" y="0"/>
                  </a:lnTo>
                  <a:cubicBezTo>
                    <a:pt x="906677" y="0"/>
                    <a:pt x="955408" y="48731"/>
                    <a:pt x="955408" y="108844"/>
                  </a:cubicBezTo>
                  <a:lnTo>
                    <a:pt x="955408" y="324088"/>
                  </a:lnTo>
                  <a:cubicBezTo>
                    <a:pt x="955408" y="384200"/>
                    <a:pt x="906677" y="432931"/>
                    <a:pt x="846564" y="432931"/>
                  </a:cubicBezTo>
                  <a:lnTo>
                    <a:pt x="108844" y="432931"/>
                  </a:lnTo>
                  <a:cubicBezTo>
                    <a:pt x="48731" y="432931"/>
                    <a:pt x="0" y="384200"/>
                    <a:pt x="0" y="324088"/>
                  </a:cubicBezTo>
                  <a:lnTo>
                    <a:pt x="0" y="108844"/>
                  </a:lnTo>
                  <a:cubicBezTo>
                    <a:pt x="0" y="48731"/>
                    <a:pt x="48731" y="0"/>
                    <a:pt x="108844" y="0"/>
                  </a:cubicBezTo>
                  <a:close/>
                </a:path>
              </a:pathLst>
            </a:custGeom>
            <a:solidFill>
              <a:srgbClr val="FFE397"/>
            </a:solid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txBox="1"/>
            <p:nvPr/>
          </p:nvSpPr>
          <p:spPr>
            <a:xfrm>
              <a:off x="-3" y="-75630"/>
              <a:ext cx="955500" cy="547200"/>
            </a:xfrm>
            <a:prstGeom prst="rect">
              <a:avLst/>
            </a:prstGeom>
            <a:noFill/>
            <a:ln>
              <a:noFill/>
            </a:ln>
          </p:spPr>
          <p:txBody>
            <a:bodyPr spcFirstLastPara="1" wrap="square" lIns="50800" tIns="50800" rIns="50800" bIns="50800" anchor="ctr" anchorCtr="0">
              <a:noAutofit/>
            </a:bodyPr>
            <a:lstStyle/>
            <a:p>
              <a:pPr marL="0" marR="0" lvl="0" indent="0" algn="ctr" rtl="0">
                <a:lnSpc>
                  <a:spcPct val="140014"/>
                </a:lnSpc>
                <a:spcBef>
                  <a:spcPts val="0"/>
                </a:spcBef>
                <a:spcAft>
                  <a:spcPts val="0"/>
                </a:spcAft>
                <a:buNone/>
              </a:pPr>
              <a:r>
                <a:rPr lang="en-US" sz="2450" i="0" u="none" strike="noStrike" cap="none">
                  <a:solidFill>
                    <a:srgbClr val="231F20"/>
                  </a:solidFill>
                  <a:latin typeface="Comic Sans MS"/>
                  <a:ea typeface="Comic Sans MS"/>
                  <a:cs typeface="Comic Sans MS"/>
                  <a:sym typeface="Comic Sans MS"/>
                </a:rPr>
                <a:t>William Benadectus Hutapea </a:t>
              </a:r>
              <a:endParaRPr sz="2450">
                <a:latin typeface="Comic Sans MS"/>
                <a:ea typeface="Comic Sans MS"/>
                <a:cs typeface="Comic Sans MS"/>
                <a:sym typeface="Comic Sans MS"/>
              </a:endParaRPr>
            </a:p>
            <a:p>
              <a:pPr marL="0" marR="0" lvl="0" indent="0" algn="ctr" rtl="0">
                <a:lnSpc>
                  <a:spcPct val="140014"/>
                </a:lnSpc>
                <a:spcBef>
                  <a:spcPts val="0"/>
                </a:spcBef>
                <a:spcAft>
                  <a:spcPts val="0"/>
                </a:spcAft>
                <a:buNone/>
              </a:pPr>
              <a:r>
                <a:rPr lang="en-US" sz="2450" i="0" u="none" strike="noStrike" cap="none">
                  <a:solidFill>
                    <a:srgbClr val="231F20"/>
                  </a:solidFill>
                  <a:latin typeface="Comic Sans MS"/>
                  <a:ea typeface="Comic Sans MS"/>
                  <a:cs typeface="Comic Sans MS"/>
                  <a:sym typeface="Comic Sans MS"/>
                </a:rPr>
                <a:t>(221402136) </a:t>
              </a:r>
              <a:endParaRPr sz="2450">
                <a:latin typeface="Comic Sans MS"/>
                <a:ea typeface="Comic Sans MS"/>
                <a:cs typeface="Comic Sans MS"/>
                <a:sym typeface="Comic Sans MS"/>
              </a:endParaRPr>
            </a:p>
          </p:txBody>
        </p:sp>
      </p:grpSp>
      <p:grpSp>
        <p:nvGrpSpPr>
          <p:cNvPr id="153" name="Google Shape;153;p2"/>
          <p:cNvGrpSpPr/>
          <p:nvPr/>
        </p:nvGrpSpPr>
        <p:grpSpPr>
          <a:xfrm>
            <a:off x="8133067" y="6975385"/>
            <a:ext cx="3859970" cy="1787201"/>
            <a:chOff x="-20451" y="-81823"/>
            <a:chExt cx="1016611" cy="470700"/>
          </a:xfrm>
        </p:grpSpPr>
        <p:sp>
          <p:nvSpPr>
            <p:cNvPr id="154" name="Google Shape;154;p2"/>
            <p:cNvSpPr/>
            <p:nvPr/>
          </p:nvSpPr>
          <p:spPr>
            <a:xfrm>
              <a:off x="0" y="0"/>
              <a:ext cx="996160" cy="356457"/>
            </a:xfrm>
            <a:custGeom>
              <a:avLst/>
              <a:gdLst/>
              <a:ahLst/>
              <a:cxnLst/>
              <a:rect l="l" t="t" r="r" b="b"/>
              <a:pathLst>
                <a:path w="996160" h="356457" extrusionOk="0">
                  <a:moveTo>
                    <a:pt x="104391" y="0"/>
                  </a:moveTo>
                  <a:lnTo>
                    <a:pt x="891768" y="0"/>
                  </a:lnTo>
                  <a:cubicBezTo>
                    <a:pt x="919455" y="0"/>
                    <a:pt x="946007" y="10998"/>
                    <a:pt x="965584" y="30575"/>
                  </a:cubicBezTo>
                  <a:cubicBezTo>
                    <a:pt x="985161" y="50153"/>
                    <a:pt x="996160" y="76705"/>
                    <a:pt x="996160" y="104391"/>
                  </a:cubicBezTo>
                  <a:lnTo>
                    <a:pt x="996160" y="252066"/>
                  </a:lnTo>
                  <a:cubicBezTo>
                    <a:pt x="996160" y="279752"/>
                    <a:pt x="985161" y="306304"/>
                    <a:pt x="965584" y="325882"/>
                  </a:cubicBezTo>
                  <a:cubicBezTo>
                    <a:pt x="946007" y="345459"/>
                    <a:pt x="919455" y="356457"/>
                    <a:pt x="891768" y="356457"/>
                  </a:cubicBezTo>
                  <a:lnTo>
                    <a:pt x="104391" y="356457"/>
                  </a:lnTo>
                  <a:cubicBezTo>
                    <a:pt x="76705" y="356457"/>
                    <a:pt x="50153" y="345459"/>
                    <a:pt x="30575" y="325882"/>
                  </a:cubicBezTo>
                  <a:cubicBezTo>
                    <a:pt x="10998" y="306304"/>
                    <a:pt x="0" y="279752"/>
                    <a:pt x="0" y="252066"/>
                  </a:cubicBezTo>
                  <a:lnTo>
                    <a:pt x="0" y="104391"/>
                  </a:lnTo>
                  <a:cubicBezTo>
                    <a:pt x="0" y="76705"/>
                    <a:pt x="10998" y="50153"/>
                    <a:pt x="30575" y="30575"/>
                  </a:cubicBezTo>
                  <a:cubicBezTo>
                    <a:pt x="50153" y="10998"/>
                    <a:pt x="76705" y="0"/>
                    <a:pt x="104391" y="0"/>
                  </a:cubicBezTo>
                  <a:close/>
                </a:path>
              </a:pathLst>
            </a:custGeom>
            <a:solidFill>
              <a:srgbClr val="FFE397"/>
            </a:solid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txBox="1"/>
            <p:nvPr/>
          </p:nvSpPr>
          <p:spPr>
            <a:xfrm>
              <a:off x="-20451" y="-81823"/>
              <a:ext cx="996300" cy="470700"/>
            </a:xfrm>
            <a:prstGeom prst="rect">
              <a:avLst/>
            </a:prstGeom>
            <a:noFill/>
            <a:ln>
              <a:noFill/>
            </a:ln>
          </p:spPr>
          <p:txBody>
            <a:bodyPr spcFirstLastPara="1" wrap="square" lIns="50800" tIns="50800" rIns="50800" bIns="50800" anchor="ctr" anchorCtr="0">
              <a:noAutofit/>
            </a:bodyPr>
            <a:lstStyle/>
            <a:p>
              <a:pPr marL="0" marR="0" lvl="0" indent="0" algn="ctr" rtl="0">
                <a:lnSpc>
                  <a:spcPct val="140014"/>
                </a:lnSpc>
                <a:spcBef>
                  <a:spcPts val="0"/>
                </a:spcBef>
                <a:spcAft>
                  <a:spcPts val="0"/>
                </a:spcAft>
                <a:buNone/>
              </a:pPr>
              <a:r>
                <a:rPr lang="en-US" sz="2450" i="0" u="none" strike="noStrike" cap="none">
                  <a:solidFill>
                    <a:srgbClr val="231F20"/>
                  </a:solidFill>
                  <a:latin typeface="Comic Sans MS"/>
                  <a:ea typeface="Comic Sans MS"/>
                  <a:cs typeface="Comic Sans MS"/>
                  <a:sym typeface="Comic Sans MS"/>
                </a:rPr>
                <a:t>Khalil Ramzy Nasution</a:t>
              </a:r>
              <a:endParaRPr sz="2450">
                <a:latin typeface="Comic Sans MS"/>
                <a:ea typeface="Comic Sans MS"/>
                <a:cs typeface="Comic Sans MS"/>
                <a:sym typeface="Comic Sans MS"/>
              </a:endParaRPr>
            </a:p>
            <a:p>
              <a:pPr marL="0" marR="0" lvl="0" indent="0" algn="ctr" rtl="0">
                <a:lnSpc>
                  <a:spcPct val="140014"/>
                </a:lnSpc>
                <a:spcBef>
                  <a:spcPts val="0"/>
                </a:spcBef>
                <a:spcAft>
                  <a:spcPts val="0"/>
                </a:spcAft>
                <a:buNone/>
              </a:pPr>
              <a:r>
                <a:rPr lang="en-US" sz="2450" i="0" u="none" strike="noStrike" cap="none">
                  <a:solidFill>
                    <a:srgbClr val="231F20"/>
                  </a:solidFill>
                  <a:latin typeface="Comic Sans MS"/>
                  <a:ea typeface="Comic Sans MS"/>
                  <a:cs typeface="Comic Sans MS"/>
                  <a:sym typeface="Comic Sans MS"/>
                </a:rPr>
                <a:t>(221402110)</a:t>
              </a:r>
              <a:endParaRPr sz="2450">
                <a:latin typeface="Comic Sans MS"/>
                <a:ea typeface="Comic Sans MS"/>
                <a:cs typeface="Comic Sans MS"/>
                <a:sym typeface="Comic Sans MS"/>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Shape 543"/>
        <p:cNvGrpSpPr/>
        <p:nvPr/>
      </p:nvGrpSpPr>
      <p:grpSpPr>
        <a:xfrm>
          <a:off x="0" y="0"/>
          <a:ext cx="0" cy="0"/>
          <a:chOff x="0" y="0"/>
          <a:chExt cx="0" cy="0"/>
        </a:xfrm>
      </p:grpSpPr>
      <p:sp>
        <p:nvSpPr>
          <p:cNvPr id="544" name="Google Shape;544;p19"/>
          <p:cNvSpPr/>
          <p:nvPr/>
        </p:nvSpPr>
        <p:spPr>
          <a:xfrm rot="-7218285" flipH="1">
            <a:off x="16907873" y="7979477"/>
            <a:ext cx="702855" cy="1296581"/>
          </a:xfrm>
          <a:custGeom>
            <a:avLst/>
            <a:gdLst/>
            <a:ahLst/>
            <a:cxnLst/>
            <a:rect l="l" t="t" r="r" b="b"/>
            <a:pathLst>
              <a:path w="702855" h="1296581" extrusionOk="0">
                <a:moveTo>
                  <a:pt x="702854" y="0"/>
                </a:moveTo>
                <a:lnTo>
                  <a:pt x="0" y="0"/>
                </a:lnTo>
                <a:lnTo>
                  <a:pt x="0" y="1296580"/>
                </a:lnTo>
                <a:lnTo>
                  <a:pt x="702854" y="1296580"/>
                </a:lnTo>
                <a:lnTo>
                  <a:pt x="702854" y="0"/>
                </a:lnTo>
                <a:close/>
              </a:path>
            </a:pathLst>
          </a:custGeom>
          <a:blipFill rotWithShape="1">
            <a:blip r:embed="rId3">
              <a:alphaModFix/>
            </a:blip>
            <a:stretch>
              <a:fillRect/>
            </a:stretch>
          </a:blipFill>
          <a:ln>
            <a:noFill/>
          </a:ln>
        </p:spPr>
      </p:sp>
      <p:sp>
        <p:nvSpPr>
          <p:cNvPr id="545" name="Google Shape;545;p19"/>
          <p:cNvSpPr/>
          <p:nvPr/>
        </p:nvSpPr>
        <p:spPr>
          <a:xfrm flipH="1">
            <a:off x="793595" y="4227780"/>
            <a:ext cx="2161536" cy="1831440"/>
          </a:xfrm>
          <a:custGeom>
            <a:avLst/>
            <a:gdLst/>
            <a:ahLst/>
            <a:cxnLst/>
            <a:rect l="l" t="t" r="r" b="b"/>
            <a:pathLst>
              <a:path w="2161536" h="1831440" extrusionOk="0">
                <a:moveTo>
                  <a:pt x="2161536" y="0"/>
                </a:moveTo>
                <a:lnTo>
                  <a:pt x="0" y="0"/>
                </a:lnTo>
                <a:lnTo>
                  <a:pt x="0" y="1831440"/>
                </a:lnTo>
                <a:lnTo>
                  <a:pt x="2161536" y="1831440"/>
                </a:lnTo>
                <a:lnTo>
                  <a:pt x="2161536" y="0"/>
                </a:lnTo>
                <a:close/>
              </a:path>
            </a:pathLst>
          </a:custGeom>
          <a:blipFill rotWithShape="1">
            <a:blip r:embed="rId4">
              <a:alphaModFix/>
            </a:blip>
            <a:stretch>
              <a:fillRect t="-232745" r="-499448" b="-229115"/>
            </a:stretch>
          </a:blipFill>
          <a:ln>
            <a:noFill/>
          </a:ln>
        </p:spPr>
      </p:sp>
      <p:sp>
        <p:nvSpPr>
          <p:cNvPr id="546" name="Google Shape;546;p19"/>
          <p:cNvSpPr/>
          <p:nvPr/>
        </p:nvSpPr>
        <p:spPr>
          <a:xfrm>
            <a:off x="3463300" y="665685"/>
            <a:ext cx="11949998" cy="8955631"/>
          </a:xfrm>
          <a:custGeom>
            <a:avLst/>
            <a:gdLst/>
            <a:ahLst/>
            <a:cxnLst/>
            <a:rect l="l" t="t" r="r" b="b"/>
            <a:pathLst>
              <a:path w="11949998" h="8955631" extrusionOk="0">
                <a:moveTo>
                  <a:pt x="0" y="0"/>
                </a:moveTo>
                <a:lnTo>
                  <a:pt x="11949999" y="0"/>
                </a:lnTo>
                <a:lnTo>
                  <a:pt x="11949999" y="8955630"/>
                </a:lnTo>
                <a:lnTo>
                  <a:pt x="0" y="8955630"/>
                </a:lnTo>
                <a:lnTo>
                  <a:pt x="0" y="0"/>
                </a:lnTo>
                <a:close/>
              </a:path>
            </a:pathLst>
          </a:custGeom>
          <a:blipFill rotWithShape="1">
            <a:blip r:embed="rId5">
              <a:alphaModFix/>
            </a:blip>
            <a:stretch>
              <a:fillRect/>
            </a:stretch>
          </a:blipFill>
          <a:ln>
            <a:noFill/>
          </a:ln>
        </p:spPr>
      </p:sp>
      <p:sp>
        <p:nvSpPr>
          <p:cNvPr id="547" name="Google Shape;547;p19"/>
          <p:cNvSpPr txBox="1"/>
          <p:nvPr/>
        </p:nvSpPr>
        <p:spPr>
          <a:xfrm>
            <a:off x="1" y="1162050"/>
            <a:ext cx="3728700" cy="3314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7178" b="0" i="0" u="none" strike="noStrike" cap="none">
                <a:solidFill>
                  <a:srgbClr val="231F20"/>
                </a:solidFill>
                <a:latin typeface="Londrina Solid"/>
                <a:ea typeface="Londrina Solid"/>
                <a:cs typeface="Londrina Solid"/>
                <a:sym typeface="Londrina Solid"/>
              </a:rPr>
              <a:t>RELASI</a:t>
            </a:r>
            <a:endParaRPr/>
          </a:p>
          <a:p>
            <a:pPr marL="0" marR="0" lvl="0" indent="0" algn="ctr" rtl="0">
              <a:lnSpc>
                <a:spcPct val="100000"/>
              </a:lnSpc>
              <a:spcBef>
                <a:spcPts val="0"/>
              </a:spcBef>
              <a:spcAft>
                <a:spcPts val="0"/>
              </a:spcAft>
              <a:buNone/>
            </a:pPr>
            <a:r>
              <a:rPr lang="en-US" sz="7178" b="0" i="0" u="none" strike="noStrike" cap="none">
                <a:solidFill>
                  <a:srgbClr val="231F20"/>
                </a:solidFill>
                <a:latin typeface="Londrina Solid"/>
                <a:ea typeface="Londrina Solid"/>
                <a:cs typeface="Londrina Solid"/>
                <a:sym typeface="Londrina Solid"/>
              </a:rPr>
              <a:t>ANTAR TABEL</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Shape 551"/>
        <p:cNvGrpSpPr/>
        <p:nvPr/>
      </p:nvGrpSpPr>
      <p:grpSpPr>
        <a:xfrm>
          <a:off x="0" y="0"/>
          <a:ext cx="0" cy="0"/>
          <a:chOff x="0" y="0"/>
          <a:chExt cx="0" cy="0"/>
        </a:xfrm>
      </p:grpSpPr>
      <p:sp>
        <p:nvSpPr>
          <p:cNvPr id="552" name="Google Shape;552;p20"/>
          <p:cNvSpPr/>
          <p:nvPr/>
        </p:nvSpPr>
        <p:spPr>
          <a:xfrm rot="-7218285" flipH="1">
            <a:off x="1179201" y="-17757"/>
            <a:ext cx="702855" cy="1296581"/>
          </a:xfrm>
          <a:custGeom>
            <a:avLst/>
            <a:gdLst/>
            <a:ahLst/>
            <a:cxnLst/>
            <a:rect l="l" t="t" r="r" b="b"/>
            <a:pathLst>
              <a:path w="702855" h="1296581" extrusionOk="0">
                <a:moveTo>
                  <a:pt x="702855" y="0"/>
                </a:moveTo>
                <a:lnTo>
                  <a:pt x="0" y="0"/>
                </a:lnTo>
                <a:lnTo>
                  <a:pt x="0" y="1296580"/>
                </a:lnTo>
                <a:lnTo>
                  <a:pt x="702855" y="1296580"/>
                </a:lnTo>
                <a:lnTo>
                  <a:pt x="702855" y="0"/>
                </a:lnTo>
                <a:close/>
              </a:path>
            </a:pathLst>
          </a:custGeom>
          <a:blipFill rotWithShape="1">
            <a:blip r:embed="rId3">
              <a:alphaModFix/>
            </a:blip>
            <a:stretch>
              <a:fillRect/>
            </a:stretch>
          </a:blipFill>
          <a:ln>
            <a:noFill/>
          </a:ln>
        </p:spPr>
      </p:sp>
      <p:sp>
        <p:nvSpPr>
          <p:cNvPr id="553" name="Google Shape;553;p20"/>
          <p:cNvSpPr/>
          <p:nvPr/>
        </p:nvSpPr>
        <p:spPr>
          <a:xfrm flipH="1">
            <a:off x="15430772" y="8342580"/>
            <a:ext cx="2161536" cy="1831440"/>
          </a:xfrm>
          <a:custGeom>
            <a:avLst/>
            <a:gdLst/>
            <a:ahLst/>
            <a:cxnLst/>
            <a:rect l="l" t="t" r="r" b="b"/>
            <a:pathLst>
              <a:path w="2161536" h="1831440" extrusionOk="0">
                <a:moveTo>
                  <a:pt x="2161536" y="0"/>
                </a:moveTo>
                <a:lnTo>
                  <a:pt x="0" y="0"/>
                </a:lnTo>
                <a:lnTo>
                  <a:pt x="0" y="1831440"/>
                </a:lnTo>
                <a:lnTo>
                  <a:pt x="2161536" y="1831440"/>
                </a:lnTo>
                <a:lnTo>
                  <a:pt x="2161536" y="0"/>
                </a:lnTo>
                <a:close/>
              </a:path>
            </a:pathLst>
          </a:custGeom>
          <a:blipFill rotWithShape="1">
            <a:blip r:embed="rId4">
              <a:alphaModFix/>
            </a:blip>
            <a:stretch>
              <a:fillRect t="-232745" r="-499448" b="-229115"/>
            </a:stretch>
          </a:blipFill>
          <a:ln>
            <a:noFill/>
          </a:ln>
        </p:spPr>
      </p:sp>
      <p:sp>
        <p:nvSpPr>
          <p:cNvPr id="554" name="Google Shape;554;p20"/>
          <p:cNvSpPr/>
          <p:nvPr/>
        </p:nvSpPr>
        <p:spPr>
          <a:xfrm>
            <a:off x="3950904" y="719341"/>
            <a:ext cx="10386192" cy="9003013"/>
          </a:xfrm>
          <a:custGeom>
            <a:avLst/>
            <a:gdLst/>
            <a:ahLst/>
            <a:cxnLst/>
            <a:rect l="l" t="t" r="r" b="b"/>
            <a:pathLst>
              <a:path w="10386192" h="9003013" extrusionOk="0">
                <a:moveTo>
                  <a:pt x="0" y="0"/>
                </a:moveTo>
                <a:lnTo>
                  <a:pt x="10386192" y="0"/>
                </a:lnTo>
                <a:lnTo>
                  <a:pt x="10386192" y="9003013"/>
                </a:lnTo>
                <a:lnTo>
                  <a:pt x="0" y="9003013"/>
                </a:lnTo>
                <a:lnTo>
                  <a:pt x="0" y="0"/>
                </a:lnTo>
                <a:close/>
              </a:path>
            </a:pathLst>
          </a:custGeom>
          <a:blipFill rotWithShape="1">
            <a:blip r:embed="rId5">
              <a:alphaModFix/>
            </a:blip>
            <a:stretch>
              <a:fillRect/>
            </a:stretch>
          </a:blipFill>
          <a:ln>
            <a:noFill/>
          </a:ln>
        </p:spPr>
      </p:sp>
      <p:sp>
        <p:nvSpPr>
          <p:cNvPr id="555" name="Google Shape;555;p20"/>
          <p:cNvSpPr txBox="1"/>
          <p:nvPr/>
        </p:nvSpPr>
        <p:spPr>
          <a:xfrm>
            <a:off x="1" y="1162050"/>
            <a:ext cx="3728700" cy="3314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7178" b="0" i="0" u="none" strike="noStrike" cap="none">
                <a:solidFill>
                  <a:srgbClr val="231F20"/>
                </a:solidFill>
                <a:latin typeface="Londrina Solid"/>
                <a:ea typeface="Londrina Solid"/>
                <a:cs typeface="Londrina Solid"/>
                <a:sym typeface="Londrina Solid"/>
              </a:rPr>
              <a:t>RELASI</a:t>
            </a:r>
            <a:endParaRPr/>
          </a:p>
          <a:p>
            <a:pPr marL="0" marR="0" lvl="0" indent="0" algn="ctr" rtl="0">
              <a:lnSpc>
                <a:spcPct val="100000"/>
              </a:lnSpc>
              <a:spcBef>
                <a:spcPts val="0"/>
              </a:spcBef>
              <a:spcAft>
                <a:spcPts val="0"/>
              </a:spcAft>
              <a:buNone/>
            </a:pPr>
            <a:r>
              <a:rPr lang="en-US" sz="7178" b="0" i="0" u="none" strike="noStrike" cap="none">
                <a:solidFill>
                  <a:srgbClr val="231F20"/>
                </a:solidFill>
                <a:latin typeface="Londrina Solid"/>
                <a:ea typeface="Londrina Solid"/>
                <a:cs typeface="Londrina Solid"/>
                <a:sym typeface="Londrina Solid"/>
              </a:rPr>
              <a:t>ANTAR TABEL</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Shape 559"/>
        <p:cNvGrpSpPr/>
        <p:nvPr/>
      </p:nvGrpSpPr>
      <p:grpSpPr>
        <a:xfrm>
          <a:off x="0" y="0"/>
          <a:ext cx="0" cy="0"/>
          <a:chOff x="0" y="0"/>
          <a:chExt cx="0" cy="0"/>
        </a:xfrm>
      </p:grpSpPr>
      <p:sp>
        <p:nvSpPr>
          <p:cNvPr id="560" name="Google Shape;560;p21"/>
          <p:cNvSpPr/>
          <p:nvPr/>
        </p:nvSpPr>
        <p:spPr>
          <a:xfrm rot="-7218285" flipH="1">
            <a:off x="1916235" y="3900746"/>
            <a:ext cx="702855" cy="1296581"/>
          </a:xfrm>
          <a:custGeom>
            <a:avLst/>
            <a:gdLst/>
            <a:ahLst/>
            <a:cxnLst/>
            <a:rect l="l" t="t" r="r" b="b"/>
            <a:pathLst>
              <a:path w="702855" h="1296581" extrusionOk="0">
                <a:moveTo>
                  <a:pt x="702855" y="0"/>
                </a:moveTo>
                <a:lnTo>
                  <a:pt x="0" y="0"/>
                </a:lnTo>
                <a:lnTo>
                  <a:pt x="0" y="1296580"/>
                </a:lnTo>
                <a:lnTo>
                  <a:pt x="702855" y="1296580"/>
                </a:lnTo>
                <a:lnTo>
                  <a:pt x="702855" y="0"/>
                </a:lnTo>
                <a:close/>
              </a:path>
            </a:pathLst>
          </a:custGeom>
          <a:blipFill rotWithShape="1">
            <a:blip r:embed="rId3">
              <a:alphaModFix/>
            </a:blip>
            <a:stretch>
              <a:fillRect/>
            </a:stretch>
          </a:blipFill>
          <a:ln>
            <a:noFill/>
          </a:ln>
        </p:spPr>
      </p:sp>
      <p:sp>
        <p:nvSpPr>
          <p:cNvPr id="561" name="Google Shape;561;p21"/>
          <p:cNvSpPr/>
          <p:nvPr/>
        </p:nvSpPr>
        <p:spPr>
          <a:xfrm flipH="1">
            <a:off x="13721431" y="1028700"/>
            <a:ext cx="2161536" cy="1831440"/>
          </a:xfrm>
          <a:custGeom>
            <a:avLst/>
            <a:gdLst/>
            <a:ahLst/>
            <a:cxnLst/>
            <a:rect l="l" t="t" r="r" b="b"/>
            <a:pathLst>
              <a:path w="2161536" h="1831440" extrusionOk="0">
                <a:moveTo>
                  <a:pt x="2161537" y="0"/>
                </a:moveTo>
                <a:lnTo>
                  <a:pt x="0" y="0"/>
                </a:lnTo>
                <a:lnTo>
                  <a:pt x="0" y="1831440"/>
                </a:lnTo>
                <a:lnTo>
                  <a:pt x="2161537" y="1831440"/>
                </a:lnTo>
                <a:lnTo>
                  <a:pt x="2161537" y="0"/>
                </a:lnTo>
                <a:close/>
              </a:path>
            </a:pathLst>
          </a:custGeom>
          <a:blipFill rotWithShape="1">
            <a:blip r:embed="rId4">
              <a:alphaModFix/>
            </a:blip>
            <a:stretch>
              <a:fillRect t="-232745" r="-499448" b="-229115"/>
            </a:stretch>
          </a:blipFill>
          <a:ln>
            <a:noFill/>
          </a:ln>
        </p:spPr>
      </p:sp>
      <p:sp>
        <p:nvSpPr>
          <p:cNvPr id="562" name="Google Shape;562;p21"/>
          <p:cNvSpPr/>
          <p:nvPr/>
        </p:nvSpPr>
        <p:spPr>
          <a:xfrm>
            <a:off x="5306032" y="454782"/>
            <a:ext cx="7675937" cy="9377436"/>
          </a:xfrm>
          <a:custGeom>
            <a:avLst/>
            <a:gdLst/>
            <a:ahLst/>
            <a:cxnLst/>
            <a:rect l="l" t="t" r="r" b="b"/>
            <a:pathLst>
              <a:path w="7675937" h="9377436" extrusionOk="0">
                <a:moveTo>
                  <a:pt x="0" y="0"/>
                </a:moveTo>
                <a:lnTo>
                  <a:pt x="7675936" y="0"/>
                </a:lnTo>
                <a:lnTo>
                  <a:pt x="7675936" y="9377436"/>
                </a:lnTo>
                <a:lnTo>
                  <a:pt x="0" y="9377436"/>
                </a:lnTo>
                <a:lnTo>
                  <a:pt x="0" y="0"/>
                </a:lnTo>
                <a:close/>
              </a:path>
            </a:pathLst>
          </a:custGeom>
          <a:blipFill rotWithShape="1">
            <a:blip r:embed="rId5">
              <a:alphaModFix/>
            </a:blip>
            <a:stretch>
              <a:fillRect/>
            </a:stretch>
          </a:blipFill>
          <a:ln>
            <a:noFill/>
          </a:ln>
        </p:spPr>
      </p:sp>
      <p:sp>
        <p:nvSpPr>
          <p:cNvPr id="563" name="Google Shape;563;p21"/>
          <p:cNvSpPr txBox="1"/>
          <p:nvPr/>
        </p:nvSpPr>
        <p:spPr>
          <a:xfrm>
            <a:off x="1" y="1162050"/>
            <a:ext cx="3728700" cy="3314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7178" b="0" i="0" u="none" strike="noStrike" cap="none">
                <a:solidFill>
                  <a:srgbClr val="231F20"/>
                </a:solidFill>
                <a:latin typeface="Londrina Solid"/>
                <a:ea typeface="Londrina Solid"/>
                <a:cs typeface="Londrina Solid"/>
                <a:sym typeface="Londrina Solid"/>
              </a:rPr>
              <a:t>RELASI</a:t>
            </a:r>
            <a:endParaRPr/>
          </a:p>
          <a:p>
            <a:pPr marL="0" marR="0" lvl="0" indent="0" algn="ctr" rtl="0">
              <a:lnSpc>
                <a:spcPct val="100000"/>
              </a:lnSpc>
              <a:spcBef>
                <a:spcPts val="0"/>
              </a:spcBef>
              <a:spcAft>
                <a:spcPts val="0"/>
              </a:spcAft>
              <a:buNone/>
            </a:pPr>
            <a:r>
              <a:rPr lang="en-US" sz="7178" b="0" i="0" u="none" strike="noStrike" cap="none">
                <a:solidFill>
                  <a:srgbClr val="231F20"/>
                </a:solidFill>
                <a:latin typeface="Londrina Solid"/>
                <a:ea typeface="Londrina Solid"/>
                <a:cs typeface="Londrina Solid"/>
                <a:sym typeface="Londrina Solid"/>
              </a:rPr>
              <a:t>ANTAR TABEL</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Shape 567"/>
        <p:cNvGrpSpPr/>
        <p:nvPr/>
      </p:nvGrpSpPr>
      <p:grpSpPr>
        <a:xfrm>
          <a:off x="0" y="0"/>
          <a:ext cx="0" cy="0"/>
          <a:chOff x="0" y="0"/>
          <a:chExt cx="0" cy="0"/>
        </a:xfrm>
      </p:grpSpPr>
      <p:sp>
        <p:nvSpPr>
          <p:cNvPr id="568" name="Google Shape;568;p22"/>
          <p:cNvSpPr/>
          <p:nvPr/>
        </p:nvSpPr>
        <p:spPr>
          <a:xfrm rot="-7218285" flipH="1">
            <a:off x="15516993" y="7764679"/>
            <a:ext cx="939308" cy="1732775"/>
          </a:xfrm>
          <a:custGeom>
            <a:avLst/>
            <a:gdLst/>
            <a:ahLst/>
            <a:cxnLst/>
            <a:rect l="l" t="t" r="r" b="b"/>
            <a:pathLst>
              <a:path w="939308" h="1732775" extrusionOk="0">
                <a:moveTo>
                  <a:pt x="939308" y="0"/>
                </a:moveTo>
                <a:lnTo>
                  <a:pt x="0" y="0"/>
                </a:lnTo>
                <a:lnTo>
                  <a:pt x="0" y="1732775"/>
                </a:lnTo>
                <a:lnTo>
                  <a:pt x="939308" y="1732775"/>
                </a:lnTo>
                <a:lnTo>
                  <a:pt x="939308" y="0"/>
                </a:lnTo>
                <a:close/>
              </a:path>
            </a:pathLst>
          </a:custGeom>
          <a:blipFill rotWithShape="1">
            <a:blip r:embed="rId3">
              <a:alphaModFix/>
            </a:blip>
            <a:stretch>
              <a:fillRect/>
            </a:stretch>
          </a:blipFill>
          <a:ln>
            <a:noFill/>
          </a:ln>
        </p:spPr>
      </p:sp>
      <p:sp>
        <p:nvSpPr>
          <p:cNvPr id="569" name="Google Shape;569;p22"/>
          <p:cNvSpPr/>
          <p:nvPr/>
        </p:nvSpPr>
        <p:spPr>
          <a:xfrm flipH="1">
            <a:off x="2267662" y="1843695"/>
            <a:ext cx="2161536" cy="1831440"/>
          </a:xfrm>
          <a:custGeom>
            <a:avLst/>
            <a:gdLst/>
            <a:ahLst/>
            <a:cxnLst/>
            <a:rect l="l" t="t" r="r" b="b"/>
            <a:pathLst>
              <a:path w="2161536" h="1831440" extrusionOk="0">
                <a:moveTo>
                  <a:pt x="2161537" y="0"/>
                </a:moveTo>
                <a:lnTo>
                  <a:pt x="0" y="0"/>
                </a:lnTo>
                <a:lnTo>
                  <a:pt x="0" y="1831440"/>
                </a:lnTo>
                <a:lnTo>
                  <a:pt x="2161537" y="1831440"/>
                </a:lnTo>
                <a:lnTo>
                  <a:pt x="2161537" y="0"/>
                </a:lnTo>
                <a:close/>
              </a:path>
            </a:pathLst>
          </a:custGeom>
          <a:blipFill rotWithShape="1">
            <a:blip r:embed="rId4">
              <a:alphaModFix/>
            </a:blip>
            <a:stretch>
              <a:fillRect t="-232745" r="-499448" b="-229115"/>
            </a:stretch>
          </a:blipFill>
          <a:ln>
            <a:noFill/>
          </a:ln>
        </p:spPr>
      </p:sp>
      <p:sp>
        <p:nvSpPr>
          <p:cNvPr id="570" name="Google Shape;570;p22"/>
          <p:cNvSpPr/>
          <p:nvPr/>
        </p:nvSpPr>
        <p:spPr>
          <a:xfrm>
            <a:off x="5172631" y="701855"/>
            <a:ext cx="7942738" cy="9315392"/>
          </a:xfrm>
          <a:custGeom>
            <a:avLst/>
            <a:gdLst/>
            <a:ahLst/>
            <a:cxnLst/>
            <a:rect l="l" t="t" r="r" b="b"/>
            <a:pathLst>
              <a:path w="7942738" h="9315392" extrusionOk="0">
                <a:moveTo>
                  <a:pt x="0" y="0"/>
                </a:moveTo>
                <a:lnTo>
                  <a:pt x="7942738" y="0"/>
                </a:lnTo>
                <a:lnTo>
                  <a:pt x="7942738" y="9315392"/>
                </a:lnTo>
                <a:lnTo>
                  <a:pt x="0" y="9315392"/>
                </a:lnTo>
                <a:lnTo>
                  <a:pt x="0" y="0"/>
                </a:lnTo>
                <a:close/>
              </a:path>
            </a:pathLst>
          </a:custGeom>
          <a:blipFill rotWithShape="1">
            <a:blip r:embed="rId5">
              <a:alphaModFix/>
            </a:blip>
            <a:stretch>
              <a:fillRect/>
            </a:stretch>
          </a:blipFill>
          <a:ln>
            <a:noFill/>
          </a:ln>
        </p:spPr>
      </p:sp>
      <p:sp>
        <p:nvSpPr>
          <p:cNvPr id="571" name="Google Shape;571;p22"/>
          <p:cNvSpPr txBox="1"/>
          <p:nvPr/>
        </p:nvSpPr>
        <p:spPr>
          <a:xfrm>
            <a:off x="1" y="1162050"/>
            <a:ext cx="3728700" cy="3314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7178" b="0" i="0" u="none" strike="noStrike" cap="none">
                <a:solidFill>
                  <a:srgbClr val="231F20"/>
                </a:solidFill>
                <a:latin typeface="Londrina Solid"/>
                <a:ea typeface="Londrina Solid"/>
                <a:cs typeface="Londrina Solid"/>
                <a:sym typeface="Londrina Solid"/>
              </a:rPr>
              <a:t>RELASI</a:t>
            </a:r>
            <a:endParaRPr/>
          </a:p>
          <a:p>
            <a:pPr marL="0" marR="0" lvl="0" indent="0" algn="ctr" rtl="0">
              <a:lnSpc>
                <a:spcPct val="100000"/>
              </a:lnSpc>
              <a:spcBef>
                <a:spcPts val="0"/>
              </a:spcBef>
              <a:spcAft>
                <a:spcPts val="0"/>
              </a:spcAft>
              <a:buNone/>
            </a:pPr>
            <a:r>
              <a:rPr lang="en-US" sz="7178" b="0" i="0" u="none" strike="noStrike" cap="none">
                <a:solidFill>
                  <a:srgbClr val="231F20"/>
                </a:solidFill>
                <a:latin typeface="Londrina Solid"/>
                <a:ea typeface="Londrina Solid"/>
                <a:cs typeface="Londrina Solid"/>
                <a:sym typeface="Londrina Solid"/>
              </a:rPr>
              <a:t>ANTAR TABEL</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Shape 575"/>
        <p:cNvGrpSpPr/>
        <p:nvPr/>
      </p:nvGrpSpPr>
      <p:grpSpPr>
        <a:xfrm>
          <a:off x="0" y="0"/>
          <a:ext cx="0" cy="0"/>
          <a:chOff x="0" y="0"/>
          <a:chExt cx="0" cy="0"/>
        </a:xfrm>
      </p:grpSpPr>
      <p:sp>
        <p:nvSpPr>
          <p:cNvPr id="576" name="Google Shape;576;p23"/>
          <p:cNvSpPr/>
          <p:nvPr/>
        </p:nvSpPr>
        <p:spPr>
          <a:xfrm rot="-7218285" flipH="1">
            <a:off x="1179201" y="8443530"/>
            <a:ext cx="702855" cy="1296581"/>
          </a:xfrm>
          <a:custGeom>
            <a:avLst/>
            <a:gdLst/>
            <a:ahLst/>
            <a:cxnLst/>
            <a:rect l="l" t="t" r="r" b="b"/>
            <a:pathLst>
              <a:path w="702855" h="1296581" extrusionOk="0">
                <a:moveTo>
                  <a:pt x="702855" y="0"/>
                </a:moveTo>
                <a:lnTo>
                  <a:pt x="0" y="0"/>
                </a:lnTo>
                <a:lnTo>
                  <a:pt x="0" y="1296581"/>
                </a:lnTo>
                <a:lnTo>
                  <a:pt x="702855" y="1296581"/>
                </a:lnTo>
                <a:lnTo>
                  <a:pt x="702855" y="0"/>
                </a:lnTo>
                <a:close/>
              </a:path>
            </a:pathLst>
          </a:custGeom>
          <a:blipFill rotWithShape="1">
            <a:blip r:embed="rId3">
              <a:alphaModFix/>
            </a:blip>
            <a:stretch>
              <a:fillRect/>
            </a:stretch>
          </a:blipFill>
          <a:ln>
            <a:noFill/>
          </a:ln>
        </p:spPr>
      </p:sp>
      <p:sp>
        <p:nvSpPr>
          <p:cNvPr id="577" name="Google Shape;577;p23"/>
          <p:cNvSpPr/>
          <p:nvPr/>
        </p:nvSpPr>
        <p:spPr>
          <a:xfrm flipH="1">
            <a:off x="16126464" y="7260381"/>
            <a:ext cx="2161536" cy="1831440"/>
          </a:xfrm>
          <a:custGeom>
            <a:avLst/>
            <a:gdLst/>
            <a:ahLst/>
            <a:cxnLst/>
            <a:rect l="l" t="t" r="r" b="b"/>
            <a:pathLst>
              <a:path w="2161536" h="1831440" extrusionOk="0">
                <a:moveTo>
                  <a:pt x="2161536" y="0"/>
                </a:moveTo>
                <a:lnTo>
                  <a:pt x="0" y="0"/>
                </a:lnTo>
                <a:lnTo>
                  <a:pt x="0" y="1831440"/>
                </a:lnTo>
                <a:lnTo>
                  <a:pt x="2161536" y="1831440"/>
                </a:lnTo>
                <a:lnTo>
                  <a:pt x="2161536" y="0"/>
                </a:lnTo>
                <a:close/>
              </a:path>
            </a:pathLst>
          </a:custGeom>
          <a:blipFill rotWithShape="1">
            <a:blip r:embed="rId4">
              <a:alphaModFix/>
            </a:blip>
            <a:stretch>
              <a:fillRect t="-232745" r="-499448" b="-229115"/>
            </a:stretch>
          </a:blipFill>
          <a:ln>
            <a:noFill/>
          </a:ln>
        </p:spPr>
      </p:sp>
      <p:sp>
        <p:nvSpPr>
          <p:cNvPr id="578" name="Google Shape;578;p23"/>
          <p:cNvSpPr/>
          <p:nvPr/>
        </p:nvSpPr>
        <p:spPr>
          <a:xfrm>
            <a:off x="2825736" y="601579"/>
            <a:ext cx="13216945" cy="7859709"/>
          </a:xfrm>
          <a:custGeom>
            <a:avLst/>
            <a:gdLst/>
            <a:ahLst/>
            <a:cxnLst/>
            <a:rect l="l" t="t" r="r" b="b"/>
            <a:pathLst>
              <a:path w="13216945" h="7859709" extrusionOk="0">
                <a:moveTo>
                  <a:pt x="0" y="0"/>
                </a:moveTo>
                <a:lnTo>
                  <a:pt x="13216945" y="0"/>
                </a:lnTo>
                <a:lnTo>
                  <a:pt x="13216945" y="7859709"/>
                </a:lnTo>
                <a:lnTo>
                  <a:pt x="0" y="7859709"/>
                </a:lnTo>
                <a:lnTo>
                  <a:pt x="0" y="0"/>
                </a:lnTo>
                <a:close/>
              </a:path>
            </a:pathLst>
          </a:custGeom>
          <a:blipFill rotWithShape="1">
            <a:blip r:embed="rId5">
              <a:alphaModFix/>
            </a:blip>
            <a:stretch>
              <a:fillRect/>
            </a:stretch>
          </a:blipFill>
          <a:ln>
            <a:noFill/>
          </a:ln>
        </p:spPr>
      </p:sp>
      <p:sp>
        <p:nvSpPr>
          <p:cNvPr id="579" name="Google Shape;579;p23"/>
          <p:cNvSpPr txBox="1"/>
          <p:nvPr/>
        </p:nvSpPr>
        <p:spPr>
          <a:xfrm>
            <a:off x="61843" y="1774980"/>
            <a:ext cx="2937571" cy="2756453"/>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7178" b="0" i="0" u="none" strike="noStrike" cap="none">
                <a:solidFill>
                  <a:srgbClr val="231F20"/>
                </a:solidFill>
                <a:latin typeface="Londrina Solid"/>
                <a:ea typeface="Londrina Solid"/>
                <a:cs typeface="Londrina Solid"/>
                <a:sym typeface="Londrina Solid"/>
              </a:rPr>
              <a:t>DAFTAR</a:t>
            </a:r>
            <a:endParaRPr/>
          </a:p>
          <a:p>
            <a:pPr marL="0" marR="0" lvl="0" indent="0" algn="ctr" rtl="0">
              <a:lnSpc>
                <a:spcPct val="100000"/>
              </a:lnSpc>
              <a:spcBef>
                <a:spcPts val="0"/>
              </a:spcBef>
              <a:spcAft>
                <a:spcPts val="0"/>
              </a:spcAft>
              <a:buNone/>
            </a:pPr>
            <a:r>
              <a:rPr lang="en-US" sz="7178" b="0" i="0" u="none" strike="noStrike" cap="none">
                <a:solidFill>
                  <a:srgbClr val="231F20"/>
                </a:solidFill>
                <a:latin typeface="Londrina Solid"/>
                <a:ea typeface="Londrina Solid"/>
                <a:cs typeface="Londrina Solid"/>
                <a:sym typeface="Londrina Solid"/>
              </a:rPr>
              <a:t>TABEL</a:t>
            </a:r>
            <a:endParaRPr/>
          </a:p>
          <a:p>
            <a:pPr marL="0" marR="0" lvl="0" indent="0" algn="ctr" rtl="0">
              <a:lnSpc>
                <a:spcPct val="100000"/>
              </a:lnSpc>
              <a:spcBef>
                <a:spcPts val="0"/>
              </a:spcBef>
              <a:spcAft>
                <a:spcPts val="0"/>
              </a:spcAft>
              <a:buNone/>
            </a:pPr>
            <a:r>
              <a:rPr lang="en-US" sz="7178" b="0" i="0" u="none" strike="noStrike" cap="none">
                <a:solidFill>
                  <a:srgbClr val="231F20"/>
                </a:solidFill>
                <a:latin typeface="Londrina Solid"/>
                <a:ea typeface="Londrina Solid"/>
                <a:cs typeface="Londrina Solid"/>
                <a:sym typeface="Londrina Solid"/>
              </a:rPr>
              <a:t>LOG</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Shape 583"/>
        <p:cNvGrpSpPr/>
        <p:nvPr/>
      </p:nvGrpSpPr>
      <p:grpSpPr>
        <a:xfrm>
          <a:off x="0" y="0"/>
          <a:ext cx="0" cy="0"/>
          <a:chOff x="0" y="0"/>
          <a:chExt cx="0" cy="0"/>
        </a:xfrm>
      </p:grpSpPr>
      <p:grpSp>
        <p:nvGrpSpPr>
          <p:cNvPr id="584" name="Google Shape;584;p24"/>
          <p:cNvGrpSpPr/>
          <p:nvPr/>
        </p:nvGrpSpPr>
        <p:grpSpPr>
          <a:xfrm>
            <a:off x="-9525" y="6744324"/>
            <a:ext cx="18548960" cy="3654130"/>
            <a:chOff x="0" y="-38100"/>
            <a:chExt cx="4885323" cy="962405"/>
          </a:xfrm>
        </p:grpSpPr>
        <p:sp>
          <p:nvSpPr>
            <p:cNvPr id="585" name="Google Shape;585;p24"/>
            <p:cNvSpPr/>
            <p:nvPr/>
          </p:nvSpPr>
          <p:spPr>
            <a:xfrm>
              <a:off x="0" y="0"/>
              <a:ext cx="4885323" cy="924305"/>
            </a:xfrm>
            <a:custGeom>
              <a:avLst/>
              <a:gdLst/>
              <a:ahLst/>
              <a:cxnLst/>
              <a:rect l="l" t="t" r="r" b="b"/>
              <a:pathLst>
                <a:path w="4885323" h="924305" extrusionOk="0">
                  <a:moveTo>
                    <a:pt x="0" y="0"/>
                  </a:moveTo>
                  <a:lnTo>
                    <a:pt x="4885323" y="0"/>
                  </a:lnTo>
                  <a:lnTo>
                    <a:pt x="4885323" y="924305"/>
                  </a:lnTo>
                  <a:lnTo>
                    <a:pt x="0" y="924305"/>
                  </a:lnTo>
                  <a:close/>
                </a:path>
              </a:pathLst>
            </a:custGeom>
            <a:solidFill>
              <a:srgbClr val="A3DFBE"/>
            </a:solidFill>
            <a:ln w="28575" cap="sq" cmpd="sng">
              <a:solidFill>
                <a:srgbClr val="231F20"/>
              </a:solidFill>
              <a:prstDash val="solid"/>
              <a:miter lim="8000"/>
              <a:headEnd type="none" w="sm" len="sm"/>
              <a:tailEnd type="none" w="sm" len="sm"/>
            </a:ln>
          </p:spPr>
        </p:sp>
        <p:sp>
          <p:nvSpPr>
            <p:cNvPr id="586" name="Google Shape;586;p24"/>
            <p:cNvSpPr txBox="1"/>
            <p:nvPr/>
          </p:nvSpPr>
          <p:spPr>
            <a:xfrm>
              <a:off x="0" y="-38100"/>
              <a:ext cx="4885323" cy="96240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28DFD268-48F6-C841-2982-D437D3BB73A4}"/>
              </a:ext>
            </a:extLst>
          </p:cNvPr>
          <p:cNvPicPr>
            <a:picLocks noChangeAspect="1"/>
          </p:cNvPicPr>
          <p:nvPr/>
        </p:nvPicPr>
        <p:blipFill>
          <a:blip r:embed="rId3"/>
          <a:stretch>
            <a:fillRect/>
          </a:stretch>
        </p:blipFill>
        <p:spPr>
          <a:xfrm>
            <a:off x="239403" y="591366"/>
            <a:ext cx="9260636" cy="9426544"/>
          </a:xfrm>
          <a:prstGeom prst="rect">
            <a:avLst/>
          </a:prstGeom>
        </p:spPr>
      </p:pic>
      <p:grpSp>
        <p:nvGrpSpPr>
          <p:cNvPr id="587" name="Google Shape;587;p24"/>
          <p:cNvGrpSpPr/>
          <p:nvPr/>
        </p:nvGrpSpPr>
        <p:grpSpPr>
          <a:xfrm>
            <a:off x="-260960" y="-5944295"/>
            <a:ext cx="18809921" cy="9509277"/>
            <a:chOff x="0" y="0"/>
            <a:chExt cx="25079894" cy="12679036"/>
          </a:xfrm>
        </p:grpSpPr>
        <p:sp>
          <p:nvSpPr>
            <p:cNvPr id="588" name="Google Shape;588;p24"/>
            <p:cNvSpPr/>
            <p:nvPr/>
          </p:nvSpPr>
          <p:spPr>
            <a:xfrm>
              <a:off x="0" y="29282"/>
              <a:ext cx="14133803" cy="12649754"/>
            </a:xfrm>
            <a:custGeom>
              <a:avLst/>
              <a:gdLst/>
              <a:ahLst/>
              <a:cxnLst/>
              <a:rect l="l" t="t" r="r" b="b"/>
              <a:pathLst>
                <a:path w="14133803" h="12649754" extrusionOk="0">
                  <a:moveTo>
                    <a:pt x="0" y="0"/>
                  </a:moveTo>
                  <a:lnTo>
                    <a:pt x="14133803" y="0"/>
                  </a:lnTo>
                  <a:lnTo>
                    <a:pt x="14133803" y="12649754"/>
                  </a:lnTo>
                  <a:lnTo>
                    <a:pt x="0" y="12649754"/>
                  </a:lnTo>
                  <a:lnTo>
                    <a:pt x="0" y="0"/>
                  </a:lnTo>
                  <a:close/>
                </a:path>
              </a:pathLst>
            </a:custGeom>
            <a:blipFill rotWithShape="1">
              <a:blip r:embed="rId4">
                <a:alphaModFix amt="5000"/>
              </a:blip>
              <a:stretch>
                <a:fillRect/>
              </a:stretch>
            </a:blipFill>
            <a:ln>
              <a:noFill/>
            </a:ln>
          </p:spPr>
        </p:sp>
        <p:sp>
          <p:nvSpPr>
            <p:cNvPr id="589" name="Google Shape;589;p24"/>
            <p:cNvSpPr/>
            <p:nvPr/>
          </p:nvSpPr>
          <p:spPr>
            <a:xfrm>
              <a:off x="10946091" y="0"/>
              <a:ext cx="14133803" cy="12649754"/>
            </a:xfrm>
            <a:custGeom>
              <a:avLst/>
              <a:gdLst/>
              <a:ahLst/>
              <a:cxnLst/>
              <a:rect l="l" t="t" r="r" b="b"/>
              <a:pathLst>
                <a:path w="14133803" h="12649754" extrusionOk="0">
                  <a:moveTo>
                    <a:pt x="0" y="0"/>
                  </a:moveTo>
                  <a:lnTo>
                    <a:pt x="14133803" y="0"/>
                  </a:lnTo>
                  <a:lnTo>
                    <a:pt x="14133803" y="12649754"/>
                  </a:lnTo>
                  <a:lnTo>
                    <a:pt x="0" y="12649754"/>
                  </a:lnTo>
                  <a:lnTo>
                    <a:pt x="0" y="0"/>
                  </a:lnTo>
                  <a:close/>
                </a:path>
              </a:pathLst>
            </a:custGeom>
            <a:blipFill rotWithShape="1">
              <a:blip r:embed="rId4">
                <a:alphaModFix amt="5000"/>
              </a:blip>
              <a:stretch>
                <a:fillRect/>
              </a:stretch>
            </a:blipFill>
            <a:ln>
              <a:noFill/>
            </a:ln>
          </p:spPr>
        </p:sp>
      </p:grpSp>
      <p:grpSp>
        <p:nvGrpSpPr>
          <p:cNvPr id="591" name="Google Shape;591;p24"/>
          <p:cNvGrpSpPr/>
          <p:nvPr/>
        </p:nvGrpSpPr>
        <p:grpSpPr>
          <a:xfrm>
            <a:off x="8223432" y="268619"/>
            <a:ext cx="9419877" cy="2221832"/>
            <a:chOff x="0" y="-38100"/>
            <a:chExt cx="2480955" cy="585174"/>
          </a:xfrm>
        </p:grpSpPr>
        <p:sp>
          <p:nvSpPr>
            <p:cNvPr id="592" name="Google Shape;592;p24"/>
            <p:cNvSpPr/>
            <p:nvPr/>
          </p:nvSpPr>
          <p:spPr>
            <a:xfrm>
              <a:off x="0" y="0"/>
              <a:ext cx="2480955" cy="547074"/>
            </a:xfrm>
            <a:custGeom>
              <a:avLst/>
              <a:gdLst/>
              <a:ahLst/>
              <a:cxnLst/>
              <a:rect l="l" t="t" r="r" b="b"/>
              <a:pathLst>
                <a:path w="2480955" h="547074" extrusionOk="0">
                  <a:moveTo>
                    <a:pt x="41915" y="0"/>
                  </a:moveTo>
                  <a:lnTo>
                    <a:pt x="2439040" y="0"/>
                  </a:lnTo>
                  <a:cubicBezTo>
                    <a:pt x="2450157" y="0"/>
                    <a:pt x="2460818" y="4416"/>
                    <a:pt x="2468679" y="12277"/>
                  </a:cubicBezTo>
                  <a:cubicBezTo>
                    <a:pt x="2476539" y="20137"/>
                    <a:pt x="2480955" y="30799"/>
                    <a:pt x="2480955" y="41915"/>
                  </a:cubicBezTo>
                  <a:lnTo>
                    <a:pt x="2480955" y="505158"/>
                  </a:lnTo>
                  <a:cubicBezTo>
                    <a:pt x="2480955" y="516275"/>
                    <a:pt x="2476539" y="526936"/>
                    <a:pt x="2468679" y="534797"/>
                  </a:cubicBezTo>
                  <a:cubicBezTo>
                    <a:pt x="2460818" y="542658"/>
                    <a:pt x="2450157" y="547074"/>
                    <a:pt x="2439040" y="547074"/>
                  </a:cubicBezTo>
                  <a:lnTo>
                    <a:pt x="41915" y="547074"/>
                  </a:lnTo>
                  <a:cubicBezTo>
                    <a:pt x="30799" y="547074"/>
                    <a:pt x="20137" y="542658"/>
                    <a:pt x="12277" y="534797"/>
                  </a:cubicBezTo>
                  <a:cubicBezTo>
                    <a:pt x="4416" y="526936"/>
                    <a:pt x="0" y="516275"/>
                    <a:pt x="0" y="505158"/>
                  </a:cubicBezTo>
                  <a:lnTo>
                    <a:pt x="0" y="41915"/>
                  </a:lnTo>
                  <a:cubicBezTo>
                    <a:pt x="0" y="30799"/>
                    <a:pt x="4416" y="20137"/>
                    <a:pt x="12277" y="12277"/>
                  </a:cubicBezTo>
                  <a:cubicBezTo>
                    <a:pt x="20137" y="4416"/>
                    <a:pt x="30799" y="0"/>
                    <a:pt x="41915" y="0"/>
                  </a:cubicBezTo>
                  <a:close/>
                </a:path>
              </a:pathLst>
            </a:custGeom>
            <a:solidFill>
              <a:srgbClr val="FFE397"/>
            </a:solid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4"/>
            <p:cNvSpPr txBox="1"/>
            <p:nvPr/>
          </p:nvSpPr>
          <p:spPr>
            <a:xfrm>
              <a:off x="0" y="-38100"/>
              <a:ext cx="2480955" cy="58517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94" name="Google Shape;594;p24"/>
          <p:cNvSpPr/>
          <p:nvPr/>
        </p:nvSpPr>
        <p:spPr>
          <a:xfrm rot="4165798" flipH="1">
            <a:off x="10187566" y="5902974"/>
            <a:ext cx="742193" cy="1369149"/>
          </a:xfrm>
          <a:custGeom>
            <a:avLst/>
            <a:gdLst/>
            <a:ahLst/>
            <a:cxnLst/>
            <a:rect l="l" t="t" r="r" b="b"/>
            <a:pathLst>
              <a:path w="742193" h="1369149" extrusionOk="0">
                <a:moveTo>
                  <a:pt x="0" y="1369149"/>
                </a:moveTo>
                <a:lnTo>
                  <a:pt x="742193" y="1369149"/>
                </a:lnTo>
                <a:lnTo>
                  <a:pt x="742193" y="0"/>
                </a:lnTo>
                <a:lnTo>
                  <a:pt x="0" y="0"/>
                </a:lnTo>
                <a:lnTo>
                  <a:pt x="0" y="1369149"/>
                </a:lnTo>
                <a:close/>
              </a:path>
            </a:pathLst>
          </a:custGeom>
          <a:blipFill rotWithShape="1">
            <a:blip r:embed="rId5">
              <a:alphaModFix/>
            </a:blip>
            <a:stretch>
              <a:fillRect/>
            </a:stretch>
          </a:blipFill>
          <a:ln>
            <a:noFill/>
          </a:ln>
        </p:spPr>
      </p:sp>
      <p:sp>
        <p:nvSpPr>
          <p:cNvPr id="595" name="Google Shape;595;p24"/>
          <p:cNvSpPr/>
          <p:nvPr/>
        </p:nvSpPr>
        <p:spPr>
          <a:xfrm>
            <a:off x="3147160" y="683847"/>
            <a:ext cx="768019" cy="768019"/>
          </a:xfrm>
          <a:custGeom>
            <a:avLst/>
            <a:gdLst/>
            <a:ahLst/>
            <a:cxnLst/>
            <a:rect l="l" t="t" r="r" b="b"/>
            <a:pathLst>
              <a:path w="768019" h="768019" extrusionOk="0">
                <a:moveTo>
                  <a:pt x="0" y="0"/>
                </a:moveTo>
                <a:lnTo>
                  <a:pt x="768019" y="0"/>
                </a:lnTo>
                <a:lnTo>
                  <a:pt x="768019" y="768019"/>
                </a:lnTo>
                <a:lnTo>
                  <a:pt x="0" y="768019"/>
                </a:lnTo>
                <a:lnTo>
                  <a:pt x="0" y="0"/>
                </a:lnTo>
                <a:close/>
              </a:path>
            </a:pathLst>
          </a:custGeom>
          <a:blipFill rotWithShape="1">
            <a:blip r:embed="rId6">
              <a:alphaModFix/>
            </a:blip>
            <a:stretch>
              <a:fillRect/>
            </a:stretch>
          </a:blipFill>
          <a:ln>
            <a:noFill/>
          </a:ln>
        </p:spPr>
      </p:sp>
      <p:sp>
        <p:nvSpPr>
          <p:cNvPr id="596" name="Google Shape;596;p24"/>
          <p:cNvSpPr/>
          <p:nvPr/>
        </p:nvSpPr>
        <p:spPr>
          <a:xfrm>
            <a:off x="14878112" y="4089629"/>
            <a:ext cx="768019" cy="768019"/>
          </a:xfrm>
          <a:custGeom>
            <a:avLst/>
            <a:gdLst/>
            <a:ahLst/>
            <a:cxnLst/>
            <a:rect l="l" t="t" r="r" b="b"/>
            <a:pathLst>
              <a:path w="768019" h="768019" extrusionOk="0">
                <a:moveTo>
                  <a:pt x="0" y="0"/>
                </a:moveTo>
                <a:lnTo>
                  <a:pt x="768019" y="0"/>
                </a:lnTo>
                <a:lnTo>
                  <a:pt x="768019" y="768018"/>
                </a:lnTo>
                <a:lnTo>
                  <a:pt x="0" y="768018"/>
                </a:lnTo>
                <a:lnTo>
                  <a:pt x="0" y="0"/>
                </a:lnTo>
                <a:close/>
              </a:path>
            </a:pathLst>
          </a:custGeom>
          <a:blipFill rotWithShape="1">
            <a:blip r:embed="rId6">
              <a:alphaModFix/>
            </a:blip>
            <a:stretch>
              <a:fillRect/>
            </a:stretch>
          </a:blipFill>
          <a:ln>
            <a:noFill/>
          </a:ln>
        </p:spPr>
      </p:sp>
      <p:sp>
        <p:nvSpPr>
          <p:cNvPr id="597" name="Google Shape;597;p24"/>
          <p:cNvSpPr/>
          <p:nvPr/>
        </p:nvSpPr>
        <p:spPr>
          <a:xfrm rot="8329787">
            <a:off x="657604" y="9333336"/>
            <a:ext cx="742193" cy="1369149"/>
          </a:xfrm>
          <a:custGeom>
            <a:avLst/>
            <a:gdLst/>
            <a:ahLst/>
            <a:cxnLst/>
            <a:rect l="l" t="t" r="r" b="b"/>
            <a:pathLst>
              <a:path w="742193" h="1369149" extrusionOk="0">
                <a:moveTo>
                  <a:pt x="0" y="0"/>
                </a:moveTo>
                <a:lnTo>
                  <a:pt x="742192" y="0"/>
                </a:lnTo>
                <a:lnTo>
                  <a:pt x="742192" y="1369149"/>
                </a:lnTo>
                <a:lnTo>
                  <a:pt x="0" y="1369149"/>
                </a:lnTo>
                <a:lnTo>
                  <a:pt x="0" y="0"/>
                </a:lnTo>
                <a:close/>
              </a:path>
            </a:pathLst>
          </a:custGeom>
          <a:blipFill rotWithShape="1">
            <a:blip r:embed="rId5">
              <a:alphaModFix/>
            </a:blip>
            <a:stretch>
              <a:fillRect/>
            </a:stretch>
          </a:blipFill>
          <a:ln>
            <a:noFill/>
          </a:ln>
        </p:spPr>
      </p:sp>
      <p:sp>
        <p:nvSpPr>
          <p:cNvPr id="598" name="Google Shape;598;p24"/>
          <p:cNvSpPr txBox="1"/>
          <p:nvPr/>
        </p:nvSpPr>
        <p:spPr>
          <a:xfrm>
            <a:off x="8471271" y="844554"/>
            <a:ext cx="8748900" cy="12315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8000" b="0" i="0" u="none" strike="noStrike" cap="none">
                <a:solidFill>
                  <a:srgbClr val="231F20"/>
                </a:solidFill>
                <a:latin typeface="Londrina Solid"/>
                <a:ea typeface="Londrina Solid"/>
                <a:cs typeface="Londrina Solid"/>
                <a:sym typeface="Londrina Solid"/>
              </a:rPr>
              <a:t>DAFTAR TRIGGER</a:t>
            </a:r>
            <a:endParaRPr/>
          </a:p>
        </p:txBody>
      </p:sp>
      <p:sp>
        <p:nvSpPr>
          <p:cNvPr id="599" name="Google Shape;599;p24"/>
          <p:cNvSpPr txBox="1"/>
          <p:nvPr/>
        </p:nvSpPr>
        <p:spPr>
          <a:xfrm>
            <a:off x="10558737" y="7608112"/>
            <a:ext cx="7084500" cy="2282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7414" b="0" i="0" u="none" strike="noStrike" cap="none" dirty="0">
                <a:solidFill>
                  <a:srgbClr val="231F20"/>
                </a:solidFill>
                <a:latin typeface="Londrina Solid"/>
                <a:ea typeface="Londrina Solid"/>
                <a:cs typeface="Londrina Solid"/>
                <a:sym typeface="Londrina Solid"/>
              </a:rPr>
              <a:t>TOTAL TRIGGER</a:t>
            </a:r>
            <a:endParaRPr dirty="0"/>
          </a:p>
          <a:p>
            <a:pPr marL="0" marR="0" lvl="0" indent="0" algn="ctr" rtl="0">
              <a:lnSpc>
                <a:spcPct val="100000"/>
              </a:lnSpc>
              <a:spcBef>
                <a:spcPts val="0"/>
              </a:spcBef>
              <a:spcAft>
                <a:spcPts val="0"/>
              </a:spcAft>
              <a:buNone/>
            </a:pPr>
            <a:r>
              <a:rPr lang="en-US" sz="7414" b="0" i="0" u="none" strike="noStrike" cap="none" dirty="0">
                <a:solidFill>
                  <a:srgbClr val="231F20"/>
                </a:solidFill>
                <a:latin typeface="Londrina Solid"/>
                <a:ea typeface="Londrina Solid"/>
                <a:cs typeface="Londrina Solid"/>
                <a:sym typeface="Londrina Solid"/>
              </a:rPr>
              <a:t>17</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Shape 603"/>
        <p:cNvGrpSpPr/>
        <p:nvPr/>
      </p:nvGrpSpPr>
      <p:grpSpPr>
        <a:xfrm>
          <a:off x="0" y="0"/>
          <a:ext cx="0" cy="0"/>
          <a:chOff x="0" y="0"/>
          <a:chExt cx="0" cy="0"/>
        </a:xfrm>
      </p:grpSpPr>
      <p:pic>
        <p:nvPicPr>
          <p:cNvPr id="3" name="Picture 2">
            <a:extLst>
              <a:ext uri="{FF2B5EF4-FFF2-40B4-BE49-F238E27FC236}">
                <a16:creationId xmlns:a16="http://schemas.microsoft.com/office/drawing/2014/main" id="{574BDAB4-4CAB-B808-D72B-96ADDB53ABE8}"/>
              </a:ext>
            </a:extLst>
          </p:cNvPr>
          <p:cNvPicPr>
            <a:picLocks noChangeAspect="1"/>
          </p:cNvPicPr>
          <p:nvPr/>
        </p:nvPicPr>
        <p:blipFill>
          <a:blip r:embed="rId3"/>
          <a:stretch>
            <a:fillRect/>
          </a:stretch>
        </p:blipFill>
        <p:spPr>
          <a:xfrm>
            <a:off x="3604956" y="2748601"/>
            <a:ext cx="11078088" cy="5458600"/>
          </a:xfrm>
          <a:prstGeom prst="rect">
            <a:avLst/>
          </a:prstGeom>
        </p:spPr>
      </p:pic>
      <p:grpSp>
        <p:nvGrpSpPr>
          <p:cNvPr id="604" name="Google Shape;604;p25"/>
          <p:cNvGrpSpPr/>
          <p:nvPr/>
        </p:nvGrpSpPr>
        <p:grpSpPr>
          <a:xfrm>
            <a:off x="-260960" y="-5944295"/>
            <a:ext cx="18809921" cy="9509277"/>
            <a:chOff x="0" y="0"/>
            <a:chExt cx="25079894" cy="12679036"/>
          </a:xfrm>
        </p:grpSpPr>
        <p:sp>
          <p:nvSpPr>
            <p:cNvPr id="605" name="Google Shape;605;p25"/>
            <p:cNvSpPr/>
            <p:nvPr/>
          </p:nvSpPr>
          <p:spPr>
            <a:xfrm>
              <a:off x="0" y="29282"/>
              <a:ext cx="14133803" cy="12649754"/>
            </a:xfrm>
            <a:custGeom>
              <a:avLst/>
              <a:gdLst/>
              <a:ahLst/>
              <a:cxnLst/>
              <a:rect l="l" t="t" r="r" b="b"/>
              <a:pathLst>
                <a:path w="14133803" h="12649754" extrusionOk="0">
                  <a:moveTo>
                    <a:pt x="0" y="0"/>
                  </a:moveTo>
                  <a:lnTo>
                    <a:pt x="14133803" y="0"/>
                  </a:lnTo>
                  <a:lnTo>
                    <a:pt x="14133803" y="12649754"/>
                  </a:lnTo>
                  <a:lnTo>
                    <a:pt x="0" y="12649754"/>
                  </a:lnTo>
                  <a:lnTo>
                    <a:pt x="0" y="0"/>
                  </a:lnTo>
                  <a:close/>
                </a:path>
              </a:pathLst>
            </a:custGeom>
            <a:blipFill rotWithShape="1">
              <a:blip r:embed="rId4">
                <a:alphaModFix amt="5000"/>
              </a:blip>
              <a:stretch>
                <a:fillRect/>
              </a:stretch>
            </a:blipFill>
            <a:ln>
              <a:noFill/>
            </a:ln>
          </p:spPr>
        </p:sp>
        <p:sp>
          <p:nvSpPr>
            <p:cNvPr id="606" name="Google Shape;606;p25"/>
            <p:cNvSpPr/>
            <p:nvPr/>
          </p:nvSpPr>
          <p:spPr>
            <a:xfrm>
              <a:off x="10946091" y="0"/>
              <a:ext cx="14133803" cy="12649754"/>
            </a:xfrm>
            <a:custGeom>
              <a:avLst/>
              <a:gdLst/>
              <a:ahLst/>
              <a:cxnLst/>
              <a:rect l="l" t="t" r="r" b="b"/>
              <a:pathLst>
                <a:path w="14133803" h="12649754" extrusionOk="0">
                  <a:moveTo>
                    <a:pt x="0" y="0"/>
                  </a:moveTo>
                  <a:lnTo>
                    <a:pt x="14133803" y="0"/>
                  </a:lnTo>
                  <a:lnTo>
                    <a:pt x="14133803" y="12649754"/>
                  </a:lnTo>
                  <a:lnTo>
                    <a:pt x="0" y="12649754"/>
                  </a:lnTo>
                  <a:lnTo>
                    <a:pt x="0" y="0"/>
                  </a:lnTo>
                  <a:close/>
                </a:path>
              </a:pathLst>
            </a:custGeom>
            <a:blipFill rotWithShape="1">
              <a:blip r:embed="rId4">
                <a:alphaModFix amt="5000"/>
              </a:blip>
              <a:stretch>
                <a:fillRect/>
              </a:stretch>
            </a:blipFill>
            <a:ln>
              <a:noFill/>
            </a:ln>
          </p:spPr>
        </p:sp>
      </p:grpSp>
      <p:grpSp>
        <p:nvGrpSpPr>
          <p:cNvPr id="607" name="Google Shape;607;p25"/>
          <p:cNvGrpSpPr/>
          <p:nvPr/>
        </p:nvGrpSpPr>
        <p:grpSpPr>
          <a:xfrm>
            <a:off x="4434061" y="441524"/>
            <a:ext cx="9419877" cy="2221832"/>
            <a:chOff x="0" y="-38100"/>
            <a:chExt cx="2480955" cy="585174"/>
          </a:xfrm>
        </p:grpSpPr>
        <p:sp>
          <p:nvSpPr>
            <p:cNvPr id="608" name="Google Shape;608;p25"/>
            <p:cNvSpPr/>
            <p:nvPr/>
          </p:nvSpPr>
          <p:spPr>
            <a:xfrm>
              <a:off x="0" y="0"/>
              <a:ext cx="2480955" cy="547074"/>
            </a:xfrm>
            <a:custGeom>
              <a:avLst/>
              <a:gdLst/>
              <a:ahLst/>
              <a:cxnLst/>
              <a:rect l="l" t="t" r="r" b="b"/>
              <a:pathLst>
                <a:path w="2480955" h="547074" extrusionOk="0">
                  <a:moveTo>
                    <a:pt x="41915" y="0"/>
                  </a:moveTo>
                  <a:lnTo>
                    <a:pt x="2439040" y="0"/>
                  </a:lnTo>
                  <a:cubicBezTo>
                    <a:pt x="2450157" y="0"/>
                    <a:pt x="2460818" y="4416"/>
                    <a:pt x="2468679" y="12277"/>
                  </a:cubicBezTo>
                  <a:cubicBezTo>
                    <a:pt x="2476539" y="20137"/>
                    <a:pt x="2480955" y="30799"/>
                    <a:pt x="2480955" y="41915"/>
                  </a:cubicBezTo>
                  <a:lnTo>
                    <a:pt x="2480955" y="505158"/>
                  </a:lnTo>
                  <a:cubicBezTo>
                    <a:pt x="2480955" y="516275"/>
                    <a:pt x="2476539" y="526936"/>
                    <a:pt x="2468679" y="534797"/>
                  </a:cubicBezTo>
                  <a:cubicBezTo>
                    <a:pt x="2460818" y="542658"/>
                    <a:pt x="2450157" y="547074"/>
                    <a:pt x="2439040" y="547074"/>
                  </a:cubicBezTo>
                  <a:lnTo>
                    <a:pt x="41915" y="547074"/>
                  </a:lnTo>
                  <a:cubicBezTo>
                    <a:pt x="30799" y="547074"/>
                    <a:pt x="20137" y="542658"/>
                    <a:pt x="12277" y="534797"/>
                  </a:cubicBezTo>
                  <a:cubicBezTo>
                    <a:pt x="4416" y="526936"/>
                    <a:pt x="0" y="516275"/>
                    <a:pt x="0" y="505158"/>
                  </a:cubicBezTo>
                  <a:lnTo>
                    <a:pt x="0" y="41915"/>
                  </a:lnTo>
                  <a:cubicBezTo>
                    <a:pt x="0" y="30799"/>
                    <a:pt x="4416" y="20137"/>
                    <a:pt x="12277" y="12277"/>
                  </a:cubicBezTo>
                  <a:cubicBezTo>
                    <a:pt x="20137" y="4416"/>
                    <a:pt x="30799" y="0"/>
                    <a:pt x="41915" y="0"/>
                  </a:cubicBezTo>
                  <a:close/>
                </a:path>
              </a:pathLst>
            </a:custGeom>
            <a:solidFill>
              <a:srgbClr val="FFE397"/>
            </a:solid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5"/>
            <p:cNvSpPr txBox="1"/>
            <p:nvPr/>
          </p:nvSpPr>
          <p:spPr>
            <a:xfrm>
              <a:off x="0" y="-38100"/>
              <a:ext cx="2480955" cy="58517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10" name="Google Shape;610;p25"/>
          <p:cNvGrpSpPr/>
          <p:nvPr/>
        </p:nvGrpSpPr>
        <p:grpSpPr>
          <a:xfrm>
            <a:off x="5939193" y="7737948"/>
            <a:ext cx="6409613" cy="2660505"/>
            <a:chOff x="0" y="-38100"/>
            <a:chExt cx="1688129" cy="700709"/>
          </a:xfrm>
        </p:grpSpPr>
        <p:sp>
          <p:nvSpPr>
            <p:cNvPr id="611" name="Google Shape;611;p25"/>
            <p:cNvSpPr/>
            <p:nvPr/>
          </p:nvSpPr>
          <p:spPr>
            <a:xfrm>
              <a:off x="0" y="0"/>
              <a:ext cx="1688129" cy="662609"/>
            </a:xfrm>
            <a:custGeom>
              <a:avLst/>
              <a:gdLst/>
              <a:ahLst/>
              <a:cxnLst/>
              <a:rect l="l" t="t" r="r" b="b"/>
              <a:pathLst>
                <a:path w="1688129" h="662609" extrusionOk="0">
                  <a:moveTo>
                    <a:pt x="0" y="0"/>
                  </a:moveTo>
                  <a:lnTo>
                    <a:pt x="1688129" y="0"/>
                  </a:lnTo>
                  <a:lnTo>
                    <a:pt x="1688129" y="662609"/>
                  </a:lnTo>
                  <a:lnTo>
                    <a:pt x="0" y="662609"/>
                  </a:lnTo>
                  <a:close/>
                </a:path>
              </a:pathLst>
            </a:custGeom>
            <a:solidFill>
              <a:srgbClr val="A3DFBE"/>
            </a:solidFill>
            <a:ln w="28575" cap="sq" cmpd="sng">
              <a:solidFill>
                <a:srgbClr val="231F20"/>
              </a:solidFill>
              <a:prstDash val="solid"/>
              <a:miter lim="8000"/>
              <a:headEnd type="none" w="sm" len="sm"/>
              <a:tailEnd type="none" w="sm" len="sm"/>
            </a:ln>
          </p:spPr>
        </p:sp>
        <p:sp>
          <p:nvSpPr>
            <p:cNvPr id="612" name="Google Shape;612;p25"/>
            <p:cNvSpPr txBox="1"/>
            <p:nvPr/>
          </p:nvSpPr>
          <p:spPr>
            <a:xfrm>
              <a:off x="0" y="-38100"/>
              <a:ext cx="1688129" cy="70070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13" name="Google Shape;613;p25"/>
          <p:cNvSpPr/>
          <p:nvPr/>
        </p:nvSpPr>
        <p:spPr>
          <a:xfrm rot="4165798" flipH="1">
            <a:off x="16293828" y="1820315"/>
            <a:ext cx="742193" cy="1369149"/>
          </a:xfrm>
          <a:custGeom>
            <a:avLst/>
            <a:gdLst/>
            <a:ahLst/>
            <a:cxnLst/>
            <a:rect l="l" t="t" r="r" b="b"/>
            <a:pathLst>
              <a:path w="742193" h="1369149" extrusionOk="0">
                <a:moveTo>
                  <a:pt x="0" y="1369149"/>
                </a:moveTo>
                <a:lnTo>
                  <a:pt x="742193" y="1369149"/>
                </a:lnTo>
                <a:lnTo>
                  <a:pt x="742193" y="0"/>
                </a:lnTo>
                <a:lnTo>
                  <a:pt x="0" y="0"/>
                </a:lnTo>
                <a:lnTo>
                  <a:pt x="0" y="1369149"/>
                </a:lnTo>
                <a:close/>
              </a:path>
            </a:pathLst>
          </a:custGeom>
          <a:blipFill rotWithShape="1">
            <a:blip r:embed="rId5">
              <a:alphaModFix/>
            </a:blip>
            <a:stretch>
              <a:fillRect/>
            </a:stretch>
          </a:blipFill>
          <a:ln>
            <a:noFill/>
          </a:ln>
        </p:spPr>
      </p:sp>
      <p:sp>
        <p:nvSpPr>
          <p:cNvPr id="614" name="Google Shape;614;p25"/>
          <p:cNvSpPr/>
          <p:nvPr/>
        </p:nvSpPr>
        <p:spPr>
          <a:xfrm>
            <a:off x="1940648" y="2324834"/>
            <a:ext cx="768019" cy="768019"/>
          </a:xfrm>
          <a:custGeom>
            <a:avLst/>
            <a:gdLst/>
            <a:ahLst/>
            <a:cxnLst/>
            <a:rect l="l" t="t" r="r" b="b"/>
            <a:pathLst>
              <a:path w="768019" h="768019" extrusionOk="0">
                <a:moveTo>
                  <a:pt x="0" y="0"/>
                </a:moveTo>
                <a:lnTo>
                  <a:pt x="768019" y="0"/>
                </a:lnTo>
                <a:lnTo>
                  <a:pt x="768019" y="768019"/>
                </a:lnTo>
                <a:lnTo>
                  <a:pt x="0" y="768019"/>
                </a:lnTo>
                <a:lnTo>
                  <a:pt x="0" y="0"/>
                </a:lnTo>
                <a:close/>
              </a:path>
            </a:pathLst>
          </a:custGeom>
          <a:blipFill rotWithShape="1">
            <a:blip r:embed="rId6">
              <a:alphaModFix/>
            </a:blip>
            <a:stretch>
              <a:fillRect/>
            </a:stretch>
          </a:blipFill>
          <a:ln>
            <a:noFill/>
          </a:ln>
        </p:spPr>
      </p:sp>
      <p:sp>
        <p:nvSpPr>
          <p:cNvPr id="615" name="Google Shape;615;p25"/>
          <p:cNvSpPr/>
          <p:nvPr/>
        </p:nvSpPr>
        <p:spPr>
          <a:xfrm>
            <a:off x="15351108" y="432629"/>
            <a:ext cx="768019" cy="768019"/>
          </a:xfrm>
          <a:custGeom>
            <a:avLst/>
            <a:gdLst/>
            <a:ahLst/>
            <a:cxnLst/>
            <a:rect l="l" t="t" r="r" b="b"/>
            <a:pathLst>
              <a:path w="768019" h="768019" extrusionOk="0">
                <a:moveTo>
                  <a:pt x="0" y="0"/>
                </a:moveTo>
                <a:lnTo>
                  <a:pt x="768019" y="0"/>
                </a:lnTo>
                <a:lnTo>
                  <a:pt x="768019" y="768019"/>
                </a:lnTo>
                <a:lnTo>
                  <a:pt x="0" y="768019"/>
                </a:lnTo>
                <a:lnTo>
                  <a:pt x="0" y="0"/>
                </a:lnTo>
                <a:close/>
              </a:path>
            </a:pathLst>
          </a:custGeom>
          <a:blipFill rotWithShape="1">
            <a:blip r:embed="rId6">
              <a:alphaModFix/>
            </a:blip>
            <a:stretch>
              <a:fillRect/>
            </a:stretch>
          </a:blipFill>
          <a:ln>
            <a:noFill/>
          </a:ln>
        </p:spPr>
      </p:sp>
      <p:sp>
        <p:nvSpPr>
          <p:cNvPr id="616" name="Google Shape;616;p25"/>
          <p:cNvSpPr/>
          <p:nvPr/>
        </p:nvSpPr>
        <p:spPr>
          <a:xfrm rot="-4110694">
            <a:off x="1564642" y="344125"/>
            <a:ext cx="742193" cy="1369149"/>
          </a:xfrm>
          <a:custGeom>
            <a:avLst/>
            <a:gdLst/>
            <a:ahLst/>
            <a:cxnLst/>
            <a:rect l="l" t="t" r="r" b="b"/>
            <a:pathLst>
              <a:path w="742193" h="1369149" extrusionOk="0">
                <a:moveTo>
                  <a:pt x="0" y="0"/>
                </a:moveTo>
                <a:lnTo>
                  <a:pt x="742193" y="0"/>
                </a:lnTo>
                <a:lnTo>
                  <a:pt x="742193" y="1369150"/>
                </a:lnTo>
                <a:lnTo>
                  <a:pt x="0" y="1369150"/>
                </a:lnTo>
                <a:lnTo>
                  <a:pt x="0" y="0"/>
                </a:lnTo>
                <a:close/>
              </a:path>
            </a:pathLst>
          </a:custGeom>
          <a:blipFill rotWithShape="1">
            <a:blip r:embed="rId5">
              <a:alphaModFix/>
            </a:blip>
            <a:stretch>
              <a:fillRect/>
            </a:stretch>
          </a:blipFill>
          <a:ln>
            <a:noFill/>
          </a:ln>
        </p:spPr>
      </p:sp>
      <p:sp>
        <p:nvSpPr>
          <p:cNvPr id="618" name="Google Shape;618;p25"/>
          <p:cNvSpPr txBox="1"/>
          <p:nvPr/>
        </p:nvSpPr>
        <p:spPr>
          <a:xfrm>
            <a:off x="4655489" y="1017459"/>
            <a:ext cx="8748900" cy="12315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8000" b="0" i="0" u="none" strike="noStrike" cap="none">
                <a:solidFill>
                  <a:srgbClr val="231F20"/>
                </a:solidFill>
                <a:latin typeface="Londrina Solid"/>
                <a:ea typeface="Londrina Solid"/>
                <a:cs typeface="Londrina Solid"/>
                <a:sym typeface="Londrina Solid"/>
              </a:rPr>
              <a:t>DAFTAR VIEW </a:t>
            </a:r>
            <a:endParaRPr/>
          </a:p>
        </p:txBody>
      </p:sp>
      <p:sp>
        <p:nvSpPr>
          <p:cNvPr id="619" name="Google Shape;619;p25"/>
          <p:cNvSpPr txBox="1"/>
          <p:nvPr/>
        </p:nvSpPr>
        <p:spPr>
          <a:xfrm>
            <a:off x="7053145" y="8104923"/>
            <a:ext cx="4181700" cy="228190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7414" b="0" i="0" u="none" strike="noStrike" cap="none" dirty="0">
                <a:solidFill>
                  <a:srgbClr val="231F20"/>
                </a:solidFill>
                <a:latin typeface="Londrina Solid"/>
                <a:ea typeface="Londrina Solid"/>
                <a:cs typeface="Londrina Solid"/>
                <a:sym typeface="Londrina Solid"/>
              </a:rPr>
              <a:t>TOTAL VIEW</a:t>
            </a:r>
            <a:endParaRPr dirty="0"/>
          </a:p>
          <a:p>
            <a:pPr marL="0" marR="0" lvl="0" indent="0" algn="ctr" rtl="0">
              <a:lnSpc>
                <a:spcPct val="100000"/>
              </a:lnSpc>
              <a:spcBef>
                <a:spcPts val="0"/>
              </a:spcBef>
              <a:spcAft>
                <a:spcPts val="0"/>
              </a:spcAft>
              <a:buNone/>
            </a:pPr>
            <a:r>
              <a:rPr lang="en-US" sz="7414" dirty="0">
                <a:solidFill>
                  <a:srgbClr val="231F20"/>
                </a:solidFill>
                <a:latin typeface="Londrina Solid"/>
                <a:sym typeface="Londrina Solid"/>
              </a:rPr>
              <a:t>18</a:t>
            </a: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Shape 623"/>
        <p:cNvGrpSpPr/>
        <p:nvPr/>
      </p:nvGrpSpPr>
      <p:grpSpPr>
        <a:xfrm>
          <a:off x="0" y="0"/>
          <a:ext cx="0" cy="0"/>
          <a:chOff x="0" y="0"/>
          <a:chExt cx="0" cy="0"/>
        </a:xfrm>
      </p:grpSpPr>
      <p:grpSp>
        <p:nvGrpSpPr>
          <p:cNvPr id="624" name="Google Shape;624;p26"/>
          <p:cNvGrpSpPr/>
          <p:nvPr/>
        </p:nvGrpSpPr>
        <p:grpSpPr>
          <a:xfrm>
            <a:off x="0" y="7268955"/>
            <a:ext cx="18548960" cy="3116407"/>
            <a:chOff x="0" y="-38100"/>
            <a:chExt cx="4885323" cy="820782"/>
          </a:xfrm>
        </p:grpSpPr>
        <p:sp>
          <p:nvSpPr>
            <p:cNvPr id="625" name="Google Shape;625;p26"/>
            <p:cNvSpPr/>
            <p:nvPr/>
          </p:nvSpPr>
          <p:spPr>
            <a:xfrm>
              <a:off x="0" y="0"/>
              <a:ext cx="4885323" cy="782682"/>
            </a:xfrm>
            <a:custGeom>
              <a:avLst/>
              <a:gdLst/>
              <a:ahLst/>
              <a:cxnLst/>
              <a:rect l="l" t="t" r="r" b="b"/>
              <a:pathLst>
                <a:path w="4885323" h="782682" extrusionOk="0">
                  <a:moveTo>
                    <a:pt x="0" y="0"/>
                  </a:moveTo>
                  <a:lnTo>
                    <a:pt x="4885323" y="0"/>
                  </a:lnTo>
                  <a:lnTo>
                    <a:pt x="4885323" y="782682"/>
                  </a:lnTo>
                  <a:lnTo>
                    <a:pt x="0" y="782682"/>
                  </a:lnTo>
                  <a:close/>
                </a:path>
              </a:pathLst>
            </a:custGeom>
            <a:solidFill>
              <a:srgbClr val="A3DFBE"/>
            </a:solidFill>
            <a:ln w="28575" cap="sq" cmpd="sng">
              <a:solidFill>
                <a:srgbClr val="231F20"/>
              </a:solidFill>
              <a:prstDash val="solid"/>
              <a:miter lim="8000"/>
              <a:headEnd type="none" w="sm" len="sm"/>
              <a:tailEnd type="none" w="sm" len="sm"/>
            </a:ln>
          </p:spPr>
        </p:sp>
        <p:sp>
          <p:nvSpPr>
            <p:cNvPr id="626" name="Google Shape;626;p26"/>
            <p:cNvSpPr txBox="1"/>
            <p:nvPr/>
          </p:nvSpPr>
          <p:spPr>
            <a:xfrm>
              <a:off x="0" y="-38100"/>
              <a:ext cx="4885323" cy="820782"/>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4429C478-C040-E150-2A37-0B12EA750516}"/>
              </a:ext>
            </a:extLst>
          </p:cNvPr>
          <p:cNvPicPr>
            <a:picLocks noChangeAspect="1"/>
          </p:cNvPicPr>
          <p:nvPr/>
        </p:nvPicPr>
        <p:blipFill>
          <a:blip r:embed="rId3"/>
          <a:stretch>
            <a:fillRect/>
          </a:stretch>
        </p:blipFill>
        <p:spPr>
          <a:xfrm>
            <a:off x="10387191" y="70197"/>
            <a:ext cx="5871879" cy="10146605"/>
          </a:xfrm>
          <a:prstGeom prst="rect">
            <a:avLst/>
          </a:prstGeom>
        </p:spPr>
      </p:pic>
      <p:grpSp>
        <p:nvGrpSpPr>
          <p:cNvPr id="627" name="Google Shape;627;p26"/>
          <p:cNvGrpSpPr/>
          <p:nvPr/>
        </p:nvGrpSpPr>
        <p:grpSpPr>
          <a:xfrm>
            <a:off x="-260960" y="-5944295"/>
            <a:ext cx="18809921" cy="9509277"/>
            <a:chOff x="0" y="0"/>
            <a:chExt cx="25079894" cy="12679036"/>
          </a:xfrm>
        </p:grpSpPr>
        <p:sp>
          <p:nvSpPr>
            <p:cNvPr id="628" name="Google Shape;628;p26"/>
            <p:cNvSpPr/>
            <p:nvPr/>
          </p:nvSpPr>
          <p:spPr>
            <a:xfrm>
              <a:off x="0" y="29282"/>
              <a:ext cx="14133803" cy="12649754"/>
            </a:xfrm>
            <a:custGeom>
              <a:avLst/>
              <a:gdLst/>
              <a:ahLst/>
              <a:cxnLst/>
              <a:rect l="l" t="t" r="r" b="b"/>
              <a:pathLst>
                <a:path w="14133803" h="12649754" extrusionOk="0">
                  <a:moveTo>
                    <a:pt x="0" y="0"/>
                  </a:moveTo>
                  <a:lnTo>
                    <a:pt x="14133803" y="0"/>
                  </a:lnTo>
                  <a:lnTo>
                    <a:pt x="14133803" y="12649754"/>
                  </a:lnTo>
                  <a:lnTo>
                    <a:pt x="0" y="12649754"/>
                  </a:lnTo>
                  <a:lnTo>
                    <a:pt x="0" y="0"/>
                  </a:lnTo>
                  <a:close/>
                </a:path>
              </a:pathLst>
            </a:custGeom>
            <a:blipFill rotWithShape="1">
              <a:blip r:embed="rId4">
                <a:alphaModFix amt="5000"/>
              </a:blip>
              <a:stretch>
                <a:fillRect/>
              </a:stretch>
            </a:blipFill>
            <a:ln>
              <a:noFill/>
            </a:ln>
          </p:spPr>
        </p:sp>
        <p:sp>
          <p:nvSpPr>
            <p:cNvPr id="629" name="Google Shape;629;p26"/>
            <p:cNvSpPr/>
            <p:nvPr/>
          </p:nvSpPr>
          <p:spPr>
            <a:xfrm>
              <a:off x="10946091" y="0"/>
              <a:ext cx="14133803" cy="12649754"/>
            </a:xfrm>
            <a:custGeom>
              <a:avLst/>
              <a:gdLst/>
              <a:ahLst/>
              <a:cxnLst/>
              <a:rect l="l" t="t" r="r" b="b"/>
              <a:pathLst>
                <a:path w="14133803" h="12649754" extrusionOk="0">
                  <a:moveTo>
                    <a:pt x="0" y="0"/>
                  </a:moveTo>
                  <a:lnTo>
                    <a:pt x="14133803" y="0"/>
                  </a:lnTo>
                  <a:lnTo>
                    <a:pt x="14133803" y="12649754"/>
                  </a:lnTo>
                  <a:lnTo>
                    <a:pt x="0" y="12649754"/>
                  </a:lnTo>
                  <a:lnTo>
                    <a:pt x="0" y="0"/>
                  </a:lnTo>
                  <a:close/>
                </a:path>
              </a:pathLst>
            </a:custGeom>
            <a:blipFill rotWithShape="1">
              <a:blip r:embed="rId4">
                <a:alphaModFix amt="5000"/>
              </a:blip>
              <a:stretch>
                <a:fillRect/>
              </a:stretch>
            </a:blipFill>
            <a:ln>
              <a:noFill/>
            </a:ln>
          </p:spPr>
        </p:sp>
      </p:grpSp>
      <p:sp>
        <p:nvSpPr>
          <p:cNvPr id="630" name="Google Shape;630;p26"/>
          <p:cNvSpPr/>
          <p:nvPr/>
        </p:nvSpPr>
        <p:spPr>
          <a:xfrm>
            <a:off x="3369069" y="683847"/>
            <a:ext cx="768019" cy="768019"/>
          </a:xfrm>
          <a:custGeom>
            <a:avLst/>
            <a:gdLst/>
            <a:ahLst/>
            <a:cxnLst/>
            <a:rect l="l" t="t" r="r" b="b"/>
            <a:pathLst>
              <a:path w="768019" h="768019" extrusionOk="0">
                <a:moveTo>
                  <a:pt x="0" y="0"/>
                </a:moveTo>
                <a:lnTo>
                  <a:pt x="768019" y="0"/>
                </a:lnTo>
                <a:lnTo>
                  <a:pt x="768019" y="768019"/>
                </a:lnTo>
                <a:lnTo>
                  <a:pt x="0" y="768019"/>
                </a:lnTo>
                <a:lnTo>
                  <a:pt x="0" y="0"/>
                </a:lnTo>
                <a:close/>
              </a:path>
            </a:pathLst>
          </a:custGeom>
          <a:blipFill rotWithShape="1">
            <a:blip r:embed="rId5">
              <a:alphaModFix/>
            </a:blip>
            <a:stretch>
              <a:fillRect/>
            </a:stretch>
          </a:blipFill>
          <a:ln>
            <a:noFill/>
          </a:ln>
        </p:spPr>
      </p:sp>
      <p:sp>
        <p:nvSpPr>
          <p:cNvPr id="631" name="Google Shape;631;p26"/>
          <p:cNvSpPr/>
          <p:nvPr/>
        </p:nvSpPr>
        <p:spPr>
          <a:xfrm>
            <a:off x="8506461" y="9279012"/>
            <a:ext cx="768019" cy="768019"/>
          </a:xfrm>
          <a:custGeom>
            <a:avLst/>
            <a:gdLst/>
            <a:ahLst/>
            <a:cxnLst/>
            <a:rect l="l" t="t" r="r" b="b"/>
            <a:pathLst>
              <a:path w="768019" h="768019" extrusionOk="0">
                <a:moveTo>
                  <a:pt x="0" y="0"/>
                </a:moveTo>
                <a:lnTo>
                  <a:pt x="768019" y="0"/>
                </a:lnTo>
                <a:lnTo>
                  <a:pt x="768019" y="768019"/>
                </a:lnTo>
                <a:lnTo>
                  <a:pt x="0" y="768019"/>
                </a:lnTo>
                <a:lnTo>
                  <a:pt x="0" y="0"/>
                </a:lnTo>
                <a:close/>
              </a:path>
            </a:pathLst>
          </a:custGeom>
          <a:blipFill rotWithShape="1">
            <a:blip r:embed="rId5">
              <a:alphaModFix/>
            </a:blip>
            <a:stretch>
              <a:fillRect/>
            </a:stretch>
          </a:blipFill>
          <a:ln>
            <a:noFill/>
          </a:ln>
        </p:spPr>
      </p:sp>
      <p:sp>
        <p:nvSpPr>
          <p:cNvPr id="632" name="Google Shape;632;p26"/>
          <p:cNvSpPr/>
          <p:nvPr/>
        </p:nvSpPr>
        <p:spPr>
          <a:xfrm rot="-4110694">
            <a:off x="16583705" y="9006354"/>
            <a:ext cx="742193" cy="1369149"/>
          </a:xfrm>
          <a:custGeom>
            <a:avLst/>
            <a:gdLst/>
            <a:ahLst/>
            <a:cxnLst/>
            <a:rect l="l" t="t" r="r" b="b"/>
            <a:pathLst>
              <a:path w="742193" h="1369149" extrusionOk="0">
                <a:moveTo>
                  <a:pt x="0" y="0"/>
                </a:moveTo>
                <a:lnTo>
                  <a:pt x="742193" y="0"/>
                </a:lnTo>
                <a:lnTo>
                  <a:pt x="742193" y="1369150"/>
                </a:lnTo>
                <a:lnTo>
                  <a:pt x="0" y="1369150"/>
                </a:lnTo>
                <a:lnTo>
                  <a:pt x="0" y="0"/>
                </a:lnTo>
                <a:close/>
              </a:path>
            </a:pathLst>
          </a:custGeom>
          <a:blipFill rotWithShape="1">
            <a:blip r:embed="rId6">
              <a:alphaModFix/>
            </a:blip>
            <a:stretch>
              <a:fillRect/>
            </a:stretch>
          </a:blipFill>
          <a:ln>
            <a:noFill/>
          </a:ln>
        </p:spPr>
      </p:sp>
      <p:sp>
        <p:nvSpPr>
          <p:cNvPr id="633" name="Google Shape;633;p26"/>
          <p:cNvSpPr/>
          <p:nvPr/>
        </p:nvSpPr>
        <p:spPr>
          <a:xfrm rot="4165798" flipH="1">
            <a:off x="16380734" y="232807"/>
            <a:ext cx="742193" cy="1369149"/>
          </a:xfrm>
          <a:custGeom>
            <a:avLst/>
            <a:gdLst/>
            <a:ahLst/>
            <a:cxnLst/>
            <a:rect l="l" t="t" r="r" b="b"/>
            <a:pathLst>
              <a:path w="742193" h="1369149" extrusionOk="0">
                <a:moveTo>
                  <a:pt x="0" y="1369149"/>
                </a:moveTo>
                <a:lnTo>
                  <a:pt x="742193" y="1369149"/>
                </a:lnTo>
                <a:lnTo>
                  <a:pt x="742193" y="0"/>
                </a:lnTo>
                <a:lnTo>
                  <a:pt x="0" y="0"/>
                </a:lnTo>
                <a:lnTo>
                  <a:pt x="0" y="1369149"/>
                </a:lnTo>
                <a:close/>
              </a:path>
            </a:pathLst>
          </a:custGeom>
          <a:blipFill rotWithShape="1">
            <a:blip r:embed="rId6">
              <a:alphaModFix/>
            </a:blip>
            <a:stretch>
              <a:fillRect/>
            </a:stretch>
          </a:blipFill>
          <a:ln>
            <a:noFill/>
          </a:ln>
        </p:spPr>
      </p:sp>
      <p:grpSp>
        <p:nvGrpSpPr>
          <p:cNvPr id="635" name="Google Shape;635;p26"/>
          <p:cNvGrpSpPr/>
          <p:nvPr/>
        </p:nvGrpSpPr>
        <p:grpSpPr>
          <a:xfrm>
            <a:off x="224673" y="209252"/>
            <a:ext cx="7824829" cy="1845614"/>
            <a:chOff x="0" y="-38100"/>
            <a:chExt cx="2480955" cy="585174"/>
          </a:xfrm>
        </p:grpSpPr>
        <p:sp>
          <p:nvSpPr>
            <p:cNvPr id="636" name="Google Shape;636;p26"/>
            <p:cNvSpPr/>
            <p:nvPr/>
          </p:nvSpPr>
          <p:spPr>
            <a:xfrm>
              <a:off x="0" y="0"/>
              <a:ext cx="2480955" cy="547074"/>
            </a:xfrm>
            <a:custGeom>
              <a:avLst/>
              <a:gdLst/>
              <a:ahLst/>
              <a:cxnLst/>
              <a:rect l="l" t="t" r="r" b="b"/>
              <a:pathLst>
                <a:path w="2480955" h="547074" extrusionOk="0">
                  <a:moveTo>
                    <a:pt x="50460" y="0"/>
                  </a:moveTo>
                  <a:lnTo>
                    <a:pt x="2430496" y="0"/>
                  </a:lnTo>
                  <a:cubicBezTo>
                    <a:pt x="2443879" y="0"/>
                    <a:pt x="2456713" y="5316"/>
                    <a:pt x="2466176" y="14779"/>
                  </a:cubicBezTo>
                  <a:cubicBezTo>
                    <a:pt x="2475639" y="24242"/>
                    <a:pt x="2480955" y="37077"/>
                    <a:pt x="2480955" y="50460"/>
                  </a:cubicBezTo>
                  <a:lnTo>
                    <a:pt x="2480955" y="496614"/>
                  </a:lnTo>
                  <a:cubicBezTo>
                    <a:pt x="2480955" y="509997"/>
                    <a:pt x="2475639" y="522832"/>
                    <a:pt x="2466176" y="532295"/>
                  </a:cubicBezTo>
                  <a:cubicBezTo>
                    <a:pt x="2456713" y="541758"/>
                    <a:pt x="2443879" y="547074"/>
                    <a:pt x="2430496" y="547074"/>
                  </a:cubicBezTo>
                  <a:lnTo>
                    <a:pt x="50460" y="547074"/>
                  </a:lnTo>
                  <a:cubicBezTo>
                    <a:pt x="37077" y="547074"/>
                    <a:pt x="24242" y="541758"/>
                    <a:pt x="14779" y="532295"/>
                  </a:cubicBezTo>
                  <a:cubicBezTo>
                    <a:pt x="5316" y="522832"/>
                    <a:pt x="0" y="509997"/>
                    <a:pt x="0" y="496614"/>
                  </a:cubicBezTo>
                  <a:lnTo>
                    <a:pt x="0" y="50460"/>
                  </a:lnTo>
                  <a:cubicBezTo>
                    <a:pt x="0" y="37077"/>
                    <a:pt x="5316" y="24242"/>
                    <a:pt x="14779" y="14779"/>
                  </a:cubicBezTo>
                  <a:cubicBezTo>
                    <a:pt x="24242" y="5316"/>
                    <a:pt x="37077" y="0"/>
                    <a:pt x="50460" y="0"/>
                  </a:cubicBezTo>
                  <a:close/>
                </a:path>
              </a:pathLst>
            </a:custGeom>
            <a:solidFill>
              <a:srgbClr val="FFE397"/>
            </a:solid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6"/>
            <p:cNvSpPr txBox="1"/>
            <p:nvPr/>
          </p:nvSpPr>
          <p:spPr>
            <a:xfrm>
              <a:off x="0" y="-38100"/>
              <a:ext cx="2480955" cy="58517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38" name="Google Shape;638;p26"/>
          <p:cNvSpPr txBox="1"/>
          <p:nvPr/>
        </p:nvSpPr>
        <p:spPr>
          <a:xfrm>
            <a:off x="503449" y="685488"/>
            <a:ext cx="7267500" cy="1022700"/>
          </a:xfrm>
          <a:prstGeom prst="rect">
            <a:avLst/>
          </a:prstGeom>
          <a:noFill/>
          <a:ln>
            <a:noFill/>
          </a:ln>
        </p:spPr>
        <p:txBody>
          <a:bodyPr spcFirstLastPara="1" wrap="square" lIns="0" tIns="0" rIns="0" bIns="0" anchor="t" anchorCtr="0">
            <a:spAutoFit/>
          </a:bodyPr>
          <a:lstStyle/>
          <a:p>
            <a:pPr marL="0" marR="0" lvl="0" indent="0" algn="ctr" rtl="0">
              <a:lnSpc>
                <a:spcPct val="100015"/>
              </a:lnSpc>
              <a:spcBef>
                <a:spcPts val="0"/>
              </a:spcBef>
              <a:spcAft>
                <a:spcPts val="0"/>
              </a:spcAft>
              <a:buNone/>
            </a:pPr>
            <a:r>
              <a:rPr lang="en-US" sz="6644" b="0" i="0" u="none" strike="noStrike" cap="none">
                <a:solidFill>
                  <a:srgbClr val="231F20"/>
                </a:solidFill>
                <a:latin typeface="Londrina Solid"/>
                <a:ea typeface="Londrina Solid"/>
                <a:cs typeface="Londrina Solid"/>
                <a:sym typeface="Londrina Solid"/>
              </a:rPr>
              <a:t>DAFTAR FUNCTION</a:t>
            </a:r>
            <a:endParaRPr/>
          </a:p>
        </p:txBody>
      </p:sp>
      <p:sp>
        <p:nvSpPr>
          <p:cNvPr id="639" name="Google Shape;639;p26"/>
          <p:cNvSpPr txBox="1"/>
          <p:nvPr/>
        </p:nvSpPr>
        <p:spPr>
          <a:xfrm>
            <a:off x="779996" y="7566269"/>
            <a:ext cx="6714300" cy="2521331"/>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8192" b="0" i="0" u="none" strike="noStrike" cap="none" dirty="0">
                <a:solidFill>
                  <a:srgbClr val="231F20"/>
                </a:solidFill>
                <a:latin typeface="Londrina Solid"/>
                <a:ea typeface="Londrina Solid"/>
                <a:cs typeface="Londrina Solid"/>
                <a:sym typeface="Londrina Solid"/>
              </a:rPr>
              <a:t>TOTAL FUNCTION</a:t>
            </a:r>
            <a:endParaRPr dirty="0"/>
          </a:p>
          <a:p>
            <a:pPr marL="0" marR="0" lvl="0" indent="0" algn="ctr" rtl="0">
              <a:lnSpc>
                <a:spcPct val="100000"/>
              </a:lnSpc>
              <a:spcBef>
                <a:spcPts val="0"/>
              </a:spcBef>
              <a:spcAft>
                <a:spcPts val="0"/>
              </a:spcAft>
              <a:buNone/>
            </a:pPr>
            <a:r>
              <a:rPr lang="en-US" sz="8192" dirty="0">
                <a:solidFill>
                  <a:srgbClr val="231F20"/>
                </a:solidFill>
                <a:latin typeface="Londrina Solid"/>
                <a:sym typeface="Londrina Solid"/>
              </a:rPr>
              <a:t>25</a:t>
            </a: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Shape 643"/>
        <p:cNvGrpSpPr/>
        <p:nvPr/>
      </p:nvGrpSpPr>
      <p:grpSpPr>
        <a:xfrm>
          <a:off x="0" y="0"/>
          <a:ext cx="0" cy="0"/>
          <a:chOff x="0" y="0"/>
          <a:chExt cx="0" cy="0"/>
        </a:xfrm>
      </p:grpSpPr>
      <p:grpSp>
        <p:nvGrpSpPr>
          <p:cNvPr id="647" name="Google Shape;647;p27"/>
          <p:cNvGrpSpPr/>
          <p:nvPr/>
        </p:nvGrpSpPr>
        <p:grpSpPr>
          <a:xfrm>
            <a:off x="-17783" y="7510120"/>
            <a:ext cx="18548960" cy="3116407"/>
            <a:chOff x="0" y="-38100"/>
            <a:chExt cx="4885323" cy="820782"/>
          </a:xfrm>
        </p:grpSpPr>
        <p:sp>
          <p:nvSpPr>
            <p:cNvPr id="649" name="Google Shape;649;p27"/>
            <p:cNvSpPr txBox="1"/>
            <p:nvPr/>
          </p:nvSpPr>
          <p:spPr>
            <a:xfrm>
              <a:off x="0" y="-38100"/>
              <a:ext cx="4885323" cy="820782"/>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48" name="Google Shape;648;p27"/>
            <p:cNvSpPr/>
            <p:nvPr/>
          </p:nvSpPr>
          <p:spPr>
            <a:xfrm>
              <a:off x="0" y="0"/>
              <a:ext cx="4885323" cy="782682"/>
            </a:xfrm>
            <a:custGeom>
              <a:avLst/>
              <a:gdLst/>
              <a:ahLst/>
              <a:cxnLst/>
              <a:rect l="l" t="t" r="r" b="b"/>
              <a:pathLst>
                <a:path w="4885323" h="782682" extrusionOk="0">
                  <a:moveTo>
                    <a:pt x="0" y="0"/>
                  </a:moveTo>
                  <a:lnTo>
                    <a:pt x="4885323" y="0"/>
                  </a:lnTo>
                  <a:lnTo>
                    <a:pt x="4885323" y="782682"/>
                  </a:lnTo>
                  <a:lnTo>
                    <a:pt x="0" y="782682"/>
                  </a:lnTo>
                  <a:close/>
                </a:path>
              </a:pathLst>
            </a:custGeom>
            <a:solidFill>
              <a:srgbClr val="A3DFBE"/>
            </a:solidFill>
            <a:ln w="28575" cap="sq" cmpd="sng">
              <a:solidFill>
                <a:srgbClr val="231F20"/>
              </a:solidFill>
              <a:prstDash val="solid"/>
              <a:miter lim="8000"/>
              <a:headEnd type="none" w="sm" len="sm"/>
              <a:tailEnd type="none" w="sm" len="sm"/>
            </a:ln>
          </p:spPr>
        </p:sp>
      </p:grpSp>
      <p:pic>
        <p:nvPicPr>
          <p:cNvPr id="3" name="Picture 2">
            <a:extLst>
              <a:ext uri="{FF2B5EF4-FFF2-40B4-BE49-F238E27FC236}">
                <a16:creationId xmlns:a16="http://schemas.microsoft.com/office/drawing/2014/main" id="{15BC69B1-ABFA-EA68-ED6F-1DE2A58F4079}"/>
              </a:ext>
            </a:extLst>
          </p:cNvPr>
          <p:cNvPicPr>
            <a:picLocks noChangeAspect="1"/>
          </p:cNvPicPr>
          <p:nvPr/>
        </p:nvPicPr>
        <p:blipFill>
          <a:blip r:embed="rId3"/>
          <a:stretch>
            <a:fillRect/>
          </a:stretch>
        </p:blipFill>
        <p:spPr>
          <a:xfrm>
            <a:off x="417848" y="460608"/>
            <a:ext cx="8997737" cy="9215965"/>
          </a:xfrm>
          <a:prstGeom prst="rect">
            <a:avLst/>
          </a:prstGeom>
        </p:spPr>
      </p:pic>
      <p:sp>
        <p:nvSpPr>
          <p:cNvPr id="644" name="Google Shape;644;p27"/>
          <p:cNvSpPr/>
          <p:nvPr/>
        </p:nvSpPr>
        <p:spPr>
          <a:xfrm>
            <a:off x="3369069" y="683847"/>
            <a:ext cx="768019" cy="768019"/>
          </a:xfrm>
          <a:custGeom>
            <a:avLst/>
            <a:gdLst/>
            <a:ahLst/>
            <a:cxnLst/>
            <a:rect l="l" t="t" r="r" b="b"/>
            <a:pathLst>
              <a:path w="768019" h="768019" extrusionOk="0">
                <a:moveTo>
                  <a:pt x="0" y="0"/>
                </a:moveTo>
                <a:lnTo>
                  <a:pt x="768019" y="0"/>
                </a:lnTo>
                <a:lnTo>
                  <a:pt x="768019" y="768019"/>
                </a:lnTo>
                <a:lnTo>
                  <a:pt x="0" y="768019"/>
                </a:lnTo>
                <a:lnTo>
                  <a:pt x="0" y="0"/>
                </a:lnTo>
                <a:close/>
              </a:path>
            </a:pathLst>
          </a:custGeom>
          <a:blipFill rotWithShape="1">
            <a:blip r:embed="rId4">
              <a:alphaModFix/>
            </a:blip>
            <a:stretch>
              <a:fillRect/>
            </a:stretch>
          </a:blipFill>
          <a:ln>
            <a:noFill/>
          </a:ln>
        </p:spPr>
      </p:sp>
      <p:sp>
        <p:nvSpPr>
          <p:cNvPr id="645" name="Google Shape;645;p27"/>
          <p:cNvSpPr/>
          <p:nvPr/>
        </p:nvSpPr>
        <p:spPr>
          <a:xfrm>
            <a:off x="16875291" y="5667562"/>
            <a:ext cx="768019" cy="768019"/>
          </a:xfrm>
          <a:custGeom>
            <a:avLst/>
            <a:gdLst/>
            <a:ahLst/>
            <a:cxnLst/>
            <a:rect l="l" t="t" r="r" b="b"/>
            <a:pathLst>
              <a:path w="768019" h="768019" extrusionOk="0">
                <a:moveTo>
                  <a:pt x="0" y="0"/>
                </a:moveTo>
                <a:lnTo>
                  <a:pt x="768018" y="0"/>
                </a:lnTo>
                <a:lnTo>
                  <a:pt x="768018" y="768019"/>
                </a:lnTo>
                <a:lnTo>
                  <a:pt x="0" y="768019"/>
                </a:lnTo>
                <a:lnTo>
                  <a:pt x="0" y="0"/>
                </a:lnTo>
                <a:close/>
              </a:path>
            </a:pathLst>
          </a:custGeom>
          <a:blipFill rotWithShape="1">
            <a:blip r:embed="rId4">
              <a:alphaModFix/>
            </a:blip>
            <a:stretch>
              <a:fillRect/>
            </a:stretch>
          </a:blipFill>
          <a:ln>
            <a:noFill/>
          </a:ln>
        </p:spPr>
      </p:sp>
      <p:sp>
        <p:nvSpPr>
          <p:cNvPr id="646" name="Google Shape;646;p27"/>
          <p:cNvSpPr/>
          <p:nvPr/>
        </p:nvSpPr>
        <p:spPr>
          <a:xfrm rot="-4110694">
            <a:off x="938723" y="3172266"/>
            <a:ext cx="742193" cy="1369149"/>
          </a:xfrm>
          <a:custGeom>
            <a:avLst/>
            <a:gdLst/>
            <a:ahLst/>
            <a:cxnLst/>
            <a:rect l="l" t="t" r="r" b="b"/>
            <a:pathLst>
              <a:path w="742193" h="1369149" extrusionOk="0">
                <a:moveTo>
                  <a:pt x="0" y="0"/>
                </a:moveTo>
                <a:lnTo>
                  <a:pt x="742193" y="0"/>
                </a:lnTo>
                <a:lnTo>
                  <a:pt x="742193" y="1369149"/>
                </a:lnTo>
                <a:lnTo>
                  <a:pt x="0" y="1369149"/>
                </a:lnTo>
                <a:lnTo>
                  <a:pt x="0" y="0"/>
                </a:lnTo>
                <a:close/>
              </a:path>
            </a:pathLst>
          </a:custGeom>
          <a:blipFill rotWithShape="1">
            <a:blip r:embed="rId5">
              <a:alphaModFix/>
            </a:blip>
            <a:stretch>
              <a:fillRect/>
            </a:stretch>
          </a:blipFill>
          <a:ln>
            <a:noFill/>
          </a:ln>
        </p:spPr>
      </p:sp>
      <p:grpSp>
        <p:nvGrpSpPr>
          <p:cNvPr id="650" name="Google Shape;650;p27"/>
          <p:cNvGrpSpPr/>
          <p:nvPr/>
        </p:nvGrpSpPr>
        <p:grpSpPr>
          <a:xfrm>
            <a:off x="-1550621" y="-5194265"/>
            <a:ext cx="18809921" cy="9509277"/>
            <a:chOff x="0" y="0"/>
            <a:chExt cx="25079894" cy="12679036"/>
          </a:xfrm>
        </p:grpSpPr>
        <p:sp>
          <p:nvSpPr>
            <p:cNvPr id="652" name="Google Shape;652;p27"/>
            <p:cNvSpPr/>
            <p:nvPr/>
          </p:nvSpPr>
          <p:spPr>
            <a:xfrm>
              <a:off x="10946091" y="0"/>
              <a:ext cx="14133803" cy="12649754"/>
            </a:xfrm>
            <a:custGeom>
              <a:avLst/>
              <a:gdLst/>
              <a:ahLst/>
              <a:cxnLst/>
              <a:rect l="l" t="t" r="r" b="b"/>
              <a:pathLst>
                <a:path w="14133803" h="12649754" extrusionOk="0">
                  <a:moveTo>
                    <a:pt x="0" y="0"/>
                  </a:moveTo>
                  <a:lnTo>
                    <a:pt x="14133803" y="0"/>
                  </a:lnTo>
                  <a:lnTo>
                    <a:pt x="14133803" y="12649754"/>
                  </a:lnTo>
                  <a:lnTo>
                    <a:pt x="0" y="12649754"/>
                  </a:lnTo>
                  <a:lnTo>
                    <a:pt x="0" y="0"/>
                  </a:lnTo>
                  <a:close/>
                </a:path>
              </a:pathLst>
            </a:custGeom>
            <a:blipFill rotWithShape="1">
              <a:blip r:embed="rId6">
                <a:alphaModFix amt="5000"/>
              </a:blip>
              <a:stretch>
                <a:fillRect/>
              </a:stretch>
            </a:blipFill>
            <a:ln>
              <a:noFill/>
            </a:ln>
          </p:spPr>
        </p:sp>
        <p:sp>
          <p:nvSpPr>
            <p:cNvPr id="651" name="Google Shape;651;p27"/>
            <p:cNvSpPr/>
            <p:nvPr/>
          </p:nvSpPr>
          <p:spPr>
            <a:xfrm>
              <a:off x="0" y="29282"/>
              <a:ext cx="14133803" cy="12649754"/>
            </a:xfrm>
            <a:custGeom>
              <a:avLst/>
              <a:gdLst/>
              <a:ahLst/>
              <a:cxnLst/>
              <a:rect l="l" t="t" r="r" b="b"/>
              <a:pathLst>
                <a:path w="14133803" h="12649754" extrusionOk="0">
                  <a:moveTo>
                    <a:pt x="0" y="0"/>
                  </a:moveTo>
                  <a:lnTo>
                    <a:pt x="14133803" y="0"/>
                  </a:lnTo>
                  <a:lnTo>
                    <a:pt x="14133803" y="12649754"/>
                  </a:lnTo>
                  <a:lnTo>
                    <a:pt x="0" y="12649754"/>
                  </a:lnTo>
                  <a:lnTo>
                    <a:pt x="0" y="0"/>
                  </a:lnTo>
                  <a:close/>
                </a:path>
              </a:pathLst>
            </a:custGeom>
            <a:blipFill rotWithShape="1">
              <a:blip r:embed="rId6">
                <a:alphaModFix amt="5000"/>
              </a:blip>
              <a:stretch>
                <a:fillRect/>
              </a:stretch>
            </a:blipFill>
            <a:ln>
              <a:noFill/>
            </a:ln>
          </p:spPr>
        </p:sp>
      </p:grpSp>
      <p:grpSp>
        <p:nvGrpSpPr>
          <p:cNvPr id="654" name="Google Shape;654;p27"/>
          <p:cNvGrpSpPr/>
          <p:nvPr/>
        </p:nvGrpSpPr>
        <p:grpSpPr>
          <a:xfrm>
            <a:off x="8804356" y="212041"/>
            <a:ext cx="9035868" cy="2334988"/>
            <a:chOff x="0" y="-38100"/>
            <a:chExt cx="2379817" cy="614976"/>
          </a:xfrm>
        </p:grpSpPr>
        <p:sp>
          <p:nvSpPr>
            <p:cNvPr id="655" name="Google Shape;655;p27"/>
            <p:cNvSpPr/>
            <p:nvPr/>
          </p:nvSpPr>
          <p:spPr>
            <a:xfrm>
              <a:off x="0" y="0"/>
              <a:ext cx="2379817" cy="576876"/>
            </a:xfrm>
            <a:custGeom>
              <a:avLst/>
              <a:gdLst/>
              <a:ahLst/>
              <a:cxnLst/>
              <a:rect l="l" t="t" r="r" b="b"/>
              <a:pathLst>
                <a:path w="2379817" h="576876" extrusionOk="0">
                  <a:moveTo>
                    <a:pt x="43697" y="0"/>
                  </a:moveTo>
                  <a:lnTo>
                    <a:pt x="2336120" y="0"/>
                  </a:lnTo>
                  <a:cubicBezTo>
                    <a:pt x="2360253" y="0"/>
                    <a:pt x="2379817" y="19564"/>
                    <a:pt x="2379817" y="43697"/>
                  </a:cubicBezTo>
                  <a:lnTo>
                    <a:pt x="2379817" y="533180"/>
                  </a:lnTo>
                  <a:cubicBezTo>
                    <a:pt x="2379817" y="557313"/>
                    <a:pt x="2360253" y="576876"/>
                    <a:pt x="2336120" y="576876"/>
                  </a:cubicBezTo>
                  <a:lnTo>
                    <a:pt x="43697" y="576876"/>
                  </a:lnTo>
                  <a:cubicBezTo>
                    <a:pt x="19564" y="576876"/>
                    <a:pt x="0" y="557313"/>
                    <a:pt x="0" y="533180"/>
                  </a:cubicBezTo>
                  <a:lnTo>
                    <a:pt x="0" y="43697"/>
                  </a:lnTo>
                  <a:cubicBezTo>
                    <a:pt x="0" y="19564"/>
                    <a:pt x="19564" y="0"/>
                    <a:pt x="43697" y="0"/>
                  </a:cubicBezTo>
                  <a:close/>
                </a:path>
              </a:pathLst>
            </a:custGeom>
            <a:solidFill>
              <a:srgbClr val="FFE397"/>
            </a:solid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7"/>
            <p:cNvSpPr txBox="1"/>
            <p:nvPr/>
          </p:nvSpPr>
          <p:spPr>
            <a:xfrm>
              <a:off x="0" y="-38100"/>
              <a:ext cx="2379817" cy="614976"/>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57" name="Google Shape;657;p27"/>
          <p:cNvSpPr txBox="1"/>
          <p:nvPr/>
        </p:nvSpPr>
        <p:spPr>
          <a:xfrm>
            <a:off x="9539208" y="8028528"/>
            <a:ext cx="8748900" cy="2462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8000" b="0" i="0" u="none" strike="noStrike" cap="none" dirty="0">
                <a:solidFill>
                  <a:srgbClr val="231F20"/>
                </a:solidFill>
                <a:latin typeface="Londrina Solid"/>
                <a:ea typeface="Londrina Solid"/>
                <a:cs typeface="Londrina Solid"/>
                <a:sym typeface="Londrina Solid"/>
              </a:rPr>
              <a:t>TOTAL PROCEDURE</a:t>
            </a:r>
            <a:endParaRPr dirty="0"/>
          </a:p>
          <a:p>
            <a:pPr marL="0" marR="0" lvl="0" indent="0" algn="ctr" rtl="0">
              <a:lnSpc>
                <a:spcPct val="100000"/>
              </a:lnSpc>
              <a:spcBef>
                <a:spcPts val="0"/>
              </a:spcBef>
              <a:spcAft>
                <a:spcPts val="0"/>
              </a:spcAft>
              <a:buNone/>
            </a:pPr>
            <a:r>
              <a:rPr lang="en-US" sz="8000" b="0" i="0" u="none" strike="noStrike" cap="none" dirty="0">
                <a:solidFill>
                  <a:srgbClr val="231F20"/>
                </a:solidFill>
                <a:latin typeface="Londrina Solid"/>
                <a:ea typeface="Londrina Solid"/>
                <a:cs typeface="Londrina Solid"/>
                <a:sym typeface="Londrina Solid"/>
              </a:rPr>
              <a:t>17</a:t>
            </a:r>
            <a:endParaRPr dirty="0"/>
          </a:p>
        </p:txBody>
      </p:sp>
      <p:sp>
        <p:nvSpPr>
          <p:cNvPr id="658" name="Google Shape;658;p27"/>
          <p:cNvSpPr txBox="1"/>
          <p:nvPr/>
        </p:nvSpPr>
        <p:spPr>
          <a:xfrm>
            <a:off x="8947919" y="844554"/>
            <a:ext cx="8748900" cy="12315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8000" b="0" i="0" u="none" strike="noStrike" cap="none">
                <a:solidFill>
                  <a:srgbClr val="231F20"/>
                </a:solidFill>
                <a:latin typeface="Londrina Solid"/>
                <a:ea typeface="Londrina Solid"/>
                <a:cs typeface="Londrina Solid"/>
                <a:sym typeface="Londrina Solid"/>
              </a:rPr>
              <a:t>DAFTAR PROCEDURE</a:t>
            </a:r>
            <a:endParaRPr/>
          </a:p>
        </p:txBody>
      </p:sp>
      <p:sp>
        <p:nvSpPr>
          <p:cNvPr id="659" name="Google Shape;659;p27"/>
          <p:cNvSpPr/>
          <p:nvPr/>
        </p:nvSpPr>
        <p:spPr>
          <a:xfrm>
            <a:off x="260681" y="77422"/>
            <a:ext cx="768019" cy="768019"/>
          </a:xfrm>
          <a:custGeom>
            <a:avLst/>
            <a:gdLst/>
            <a:ahLst/>
            <a:cxnLst/>
            <a:rect l="l" t="t" r="r" b="b"/>
            <a:pathLst>
              <a:path w="768019" h="768019" extrusionOk="0">
                <a:moveTo>
                  <a:pt x="0" y="0"/>
                </a:moveTo>
                <a:lnTo>
                  <a:pt x="768019" y="0"/>
                </a:lnTo>
                <a:lnTo>
                  <a:pt x="768019" y="768019"/>
                </a:lnTo>
                <a:lnTo>
                  <a:pt x="0" y="768019"/>
                </a:lnTo>
                <a:lnTo>
                  <a:pt x="0" y="0"/>
                </a:lnTo>
                <a:close/>
              </a:path>
            </a:pathLst>
          </a:custGeom>
          <a:blipFill rotWithShape="1">
            <a:blip r:embed="rId4">
              <a:alphaModFix/>
            </a:blip>
            <a:stretch>
              <a:fillRect/>
            </a:stretch>
          </a:blipFill>
          <a:ln>
            <a:noFill/>
          </a:ln>
        </p:spPr>
      </p:sp>
      <p:sp>
        <p:nvSpPr>
          <p:cNvPr id="660" name="Google Shape;660;p27"/>
          <p:cNvSpPr/>
          <p:nvPr/>
        </p:nvSpPr>
        <p:spPr>
          <a:xfrm rot="-4110694">
            <a:off x="16696199" y="-251946"/>
            <a:ext cx="742193" cy="1369149"/>
          </a:xfrm>
          <a:custGeom>
            <a:avLst/>
            <a:gdLst/>
            <a:ahLst/>
            <a:cxnLst/>
            <a:rect l="l" t="t" r="r" b="b"/>
            <a:pathLst>
              <a:path w="742193" h="1369149" extrusionOk="0">
                <a:moveTo>
                  <a:pt x="0" y="0"/>
                </a:moveTo>
                <a:lnTo>
                  <a:pt x="742193" y="0"/>
                </a:lnTo>
                <a:lnTo>
                  <a:pt x="742193" y="1369150"/>
                </a:lnTo>
                <a:lnTo>
                  <a:pt x="0" y="1369150"/>
                </a:lnTo>
                <a:lnTo>
                  <a:pt x="0" y="0"/>
                </a:lnTo>
                <a:close/>
              </a:path>
            </a:pathLst>
          </a:custGeom>
          <a:blipFill rotWithShape="1">
            <a:blip r:embed="rId5">
              <a:alphaModFix/>
            </a:blip>
            <a:stretch>
              <a:fillRect/>
            </a:stretch>
          </a:blipFill>
          <a:ln>
            <a:noFill/>
          </a:ln>
        </p:spPr>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Shape 664"/>
        <p:cNvGrpSpPr/>
        <p:nvPr/>
      </p:nvGrpSpPr>
      <p:grpSpPr>
        <a:xfrm>
          <a:off x="0" y="0"/>
          <a:ext cx="0" cy="0"/>
          <a:chOff x="0" y="0"/>
          <a:chExt cx="0" cy="0"/>
        </a:xfrm>
      </p:grpSpPr>
      <p:grpSp>
        <p:nvGrpSpPr>
          <p:cNvPr id="665" name="Google Shape;665;p29"/>
          <p:cNvGrpSpPr/>
          <p:nvPr/>
        </p:nvGrpSpPr>
        <p:grpSpPr>
          <a:xfrm>
            <a:off x="-1703508" y="5777018"/>
            <a:ext cx="21695015" cy="11040295"/>
            <a:chOff x="0" y="0"/>
            <a:chExt cx="1424432" cy="724874"/>
          </a:xfrm>
        </p:grpSpPr>
        <p:sp>
          <p:nvSpPr>
            <p:cNvPr id="666" name="Google Shape;666;p29"/>
            <p:cNvSpPr/>
            <p:nvPr/>
          </p:nvSpPr>
          <p:spPr>
            <a:xfrm>
              <a:off x="0" y="0"/>
              <a:ext cx="1424432" cy="724874"/>
            </a:xfrm>
            <a:custGeom>
              <a:avLst/>
              <a:gdLst/>
              <a:ahLst/>
              <a:cxnLst/>
              <a:rect l="l" t="t" r="r" b="b"/>
              <a:pathLst>
                <a:path w="1424432" h="724874" extrusionOk="0">
                  <a:moveTo>
                    <a:pt x="712216" y="0"/>
                  </a:moveTo>
                  <a:cubicBezTo>
                    <a:pt x="318870" y="0"/>
                    <a:pt x="0" y="162269"/>
                    <a:pt x="0" y="362437"/>
                  </a:cubicBezTo>
                  <a:cubicBezTo>
                    <a:pt x="0" y="562605"/>
                    <a:pt x="318870" y="724874"/>
                    <a:pt x="712216" y="724874"/>
                  </a:cubicBezTo>
                  <a:cubicBezTo>
                    <a:pt x="1105562" y="724874"/>
                    <a:pt x="1424432" y="562605"/>
                    <a:pt x="1424432" y="362437"/>
                  </a:cubicBezTo>
                  <a:cubicBezTo>
                    <a:pt x="1424432" y="162269"/>
                    <a:pt x="1105562" y="0"/>
                    <a:pt x="712216" y="0"/>
                  </a:cubicBezTo>
                  <a:close/>
                </a:path>
              </a:pathLst>
            </a:custGeom>
            <a:solidFill>
              <a:srgbClr val="A3DFBE"/>
            </a:solidFill>
            <a:ln w="28575" cap="sq" cmpd="sng">
              <a:solidFill>
                <a:srgbClr val="231F2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9"/>
            <p:cNvSpPr txBox="1"/>
            <p:nvPr/>
          </p:nvSpPr>
          <p:spPr>
            <a:xfrm>
              <a:off x="133540" y="10807"/>
              <a:ext cx="1157351" cy="646110"/>
            </a:xfrm>
            <a:prstGeom prst="rect">
              <a:avLst/>
            </a:prstGeom>
            <a:noFill/>
            <a:ln>
              <a:noFill/>
            </a:ln>
          </p:spPr>
          <p:txBody>
            <a:bodyPr spcFirstLastPara="1" wrap="square" lIns="50800" tIns="50800" rIns="50800" bIns="50800" anchor="ctr" anchorCtr="0">
              <a:noAutofit/>
            </a:bodyPr>
            <a:lstStyle/>
            <a:p>
              <a:pPr marL="0" marR="0" lvl="0" indent="0" algn="ctr" rtl="0">
                <a:lnSpc>
                  <a:spcPct val="193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68" name="Google Shape;668;p29"/>
          <p:cNvGrpSpPr/>
          <p:nvPr/>
        </p:nvGrpSpPr>
        <p:grpSpPr>
          <a:xfrm>
            <a:off x="2695453" y="1909803"/>
            <a:ext cx="12897098" cy="7443552"/>
            <a:chOff x="0" y="-38100"/>
            <a:chExt cx="3396766" cy="1960442"/>
          </a:xfrm>
        </p:grpSpPr>
        <p:sp>
          <p:nvSpPr>
            <p:cNvPr id="669" name="Google Shape;669;p29"/>
            <p:cNvSpPr/>
            <p:nvPr/>
          </p:nvSpPr>
          <p:spPr>
            <a:xfrm>
              <a:off x="0" y="0"/>
              <a:ext cx="3396766" cy="1922342"/>
            </a:xfrm>
            <a:custGeom>
              <a:avLst/>
              <a:gdLst/>
              <a:ahLst/>
              <a:cxnLst/>
              <a:rect l="l" t="t" r="r" b="b"/>
              <a:pathLst>
                <a:path w="3396766" h="1922342" extrusionOk="0">
                  <a:moveTo>
                    <a:pt x="30614" y="0"/>
                  </a:moveTo>
                  <a:lnTo>
                    <a:pt x="3366151" y="0"/>
                  </a:lnTo>
                  <a:cubicBezTo>
                    <a:pt x="3374270" y="0"/>
                    <a:pt x="3382058" y="3225"/>
                    <a:pt x="3387799" y="8967"/>
                  </a:cubicBezTo>
                  <a:cubicBezTo>
                    <a:pt x="3393540" y="14708"/>
                    <a:pt x="3396766" y="22495"/>
                    <a:pt x="3396766" y="30614"/>
                  </a:cubicBezTo>
                  <a:lnTo>
                    <a:pt x="3396766" y="1891727"/>
                  </a:lnTo>
                  <a:cubicBezTo>
                    <a:pt x="3396766" y="1899847"/>
                    <a:pt x="3393540" y="1907634"/>
                    <a:pt x="3387799" y="1913375"/>
                  </a:cubicBezTo>
                  <a:cubicBezTo>
                    <a:pt x="3382058" y="1919116"/>
                    <a:pt x="3374270" y="1922342"/>
                    <a:pt x="3366151" y="1922342"/>
                  </a:cubicBezTo>
                  <a:lnTo>
                    <a:pt x="30614" y="1922342"/>
                  </a:lnTo>
                  <a:cubicBezTo>
                    <a:pt x="13707" y="1922342"/>
                    <a:pt x="0" y="1908635"/>
                    <a:pt x="0" y="1891727"/>
                  </a:cubicBezTo>
                  <a:lnTo>
                    <a:pt x="0" y="30614"/>
                  </a:lnTo>
                  <a:cubicBezTo>
                    <a:pt x="0" y="13707"/>
                    <a:pt x="13707" y="0"/>
                    <a:pt x="30614" y="0"/>
                  </a:cubicBezTo>
                  <a:close/>
                </a:path>
              </a:pathLst>
            </a:custGeom>
            <a:solidFill>
              <a:srgbClr val="FFFFFF"/>
            </a:solid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9"/>
            <p:cNvSpPr txBox="1"/>
            <p:nvPr/>
          </p:nvSpPr>
          <p:spPr>
            <a:xfrm>
              <a:off x="0" y="-38100"/>
              <a:ext cx="3396765" cy="1960442"/>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71" name="Google Shape;671;p29"/>
          <p:cNvSpPr/>
          <p:nvPr/>
        </p:nvSpPr>
        <p:spPr>
          <a:xfrm rot="707461">
            <a:off x="14875696" y="5332135"/>
            <a:ext cx="2092460" cy="3065644"/>
          </a:xfrm>
          <a:custGeom>
            <a:avLst/>
            <a:gdLst/>
            <a:ahLst/>
            <a:cxnLst/>
            <a:rect l="l" t="t" r="r" b="b"/>
            <a:pathLst>
              <a:path w="2092460" h="3065644" extrusionOk="0">
                <a:moveTo>
                  <a:pt x="0" y="0"/>
                </a:moveTo>
                <a:lnTo>
                  <a:pt x="2092459" y="0"/>
                </a:lnTo>
                <a:lnTo>
                  <a:pt x="2092459" y="3065644"/>
                </a:lnTo>
                <a:lnTo>
                  <a:pt x="0" y="3065644"/>
                </a:lnTo>
                <a:lnTo>
                  <a:pt x="0" y="0"/>
                </a:lnTo>
                <a:close/>
              </a:path>
            </a:pathLst>
          </a:custGeom>
          <a:blipFill rotWithShape="1">
            <a:blip r:embed="rId3">
              <a:alphaModFix/>
            </a:blip>
            <a:stretch>
              <a:fillRect l="-507902" t="-102493" b="-178183"/>
            </a:stretch>
          </a:blipFill>
          <a:ln>
            <a:noFill/>
          </a:ln>
        </p:spPr>
      </p:sp>
      <p:sp>
        <p:nvSpPr>
          <p:cNvPr id="672" name="Google Shape;672;p29"/>
          <p:cNvSpPr/>
          <p:nvPr/>
        </p:nvSpPr>
        <p:spPr>
          <a:xfrm rot="4263341">
            <a:off x="16694020" y="3068126"/>
            <a:ext cx="742193" cy="1369149"/>
          </a:xfrm>
          <a:custGeom>
            <a:avLst/>
            <a:gdLst/>
            <a:ahLst/>
            <a:cxnLst/>
            <a:rect l="l" t="t" r="r" b="b"/>
            <a:pathLst>
              <a:path w="742193" h="1369149" extrusionOk="0">
                <a:moveTo>
                  <a:pt x="0" y="0"/>
                </a:moveTo>
                <a:lnTo>
                  <a:pt x="742193" y="0"/>
                </a:lnTo>
                <a:lnTo>
                  <a:pt x="742193" y="1369150"/>
                </a:lnTo>
                <a:lnTo>
                  <a:pt x="0" y="1369150"/>
                </a:lnTo>
                <a:lnTo>
                  <a:pt x="0" y="0"/>
                </a:lnTo>
                <a:close/>
              </a:path>
            </a:pathLst>
          </a:custGeom>
          <a:blipFill rotWithShape="1">
            <a:blip r:embed="rId4">
              <a:alphaModFix/>
            </a:blip>
            <a:stretch>
              <a:fillRect/>
            </a:stretch>
          </a:blipFill>
          <a:ln>
            <a:noFill/>
          </a:ln>
        </p:spPr>
      </p:sp>
      <p:grpSp>
        <p:nvGrpSpPr>
          <p:cNvPr id="673" name="Google Shape;673;p29"/>
          <p:cNvGrpSpPr/>
          <p:nvPr/>
        </p:nvGrpSpPr>
        <p:grpSpPr>
          <a:xfrm>
            <a:off x="3693385" y="2541737"/>
            <a:ext cx="10901230" cy="5843264"/>
            <a:chOff x="0" y="-38100"/>
            <a:chExt cx="2211631" cy="1185476"/>
          </a:xfrm>
        </p:grpSpPr>
        <p:sp>
          <p:nvSpPr>
            <p:cNvPr id="674" name="Google Shape;674;p29"/>
            <p:cNvSpPr/>
            <p:nvPr/>
          </p:nvSpPr>
          <p:spPr>
            <a:xfrm>
              <a:off x="0" y="0"/>
              <a:ext cx="2211631" cy="1147376"/>
            </a:xfrm>
            <a:custGeom>
              <a:avLst/>
              <a:gdLst/>
              <a:ahLst/>
              <a:cxnLst/>
              <a:rect l="l" t="t" r="r" b="b"/>
              <a:pathLst>
                <a:path w="2211631" h="1147376" extrusionOk="0">
                  <a:moveTo>
                    <a:pt x="36220" y="0"/>
                  </a:moveTo>
                  <a:lnTo>
                    <a:pt x="2175411" y="0"/>
                  </a:lnTo>
                  <a:cubicBezTo>
                    <a:pt x="2195415" y="0"/>
                    <a:pt x="2211631" y="16216"/>
                    <a:pt x="2211631" y="36220"/>
                  </a:cubicBezTo>
                  <a:lnTo>
                    <a:pt x="2211631" y="1111156"/>
                  </a:lnTo>
                  <a:cubicBezTo>
                    <a:pt x="2211631" y="1131159"/>
                    <a:pt x="2195415" y="1147376"/>
                    <a:pt x="2175411" y="1147376"/>
                  </a:cubicBezTo>
                  <a:lnTo>
                    <a:pt x="36220" y="1147376"/>
                  </a:lnTo>
                  <a:cubicBezTo>
                    <a:pt x="16216" y="1147376"/>
                    <a:pt x="0" y="1131159"/>
                    <a:pt x="0" y="1111156"/>
                  </a:cubicBezTo>
                  <a:lnTo>
                    <a:pt x="0" y="36220"/>
                  </a:lnTo>
                  <a:cubicBezTo>
                    <a:pt x="0" y="16216"/>
                    <a:pt x="16216" y="0"/>
                    <a:pt x="36220" y="0"/>
                  </a:cubicBezTo>
                  <a:close/>
                </a:path>
              </a:pathLst>
            </a:custGeom>
            <a:solidFill>
              <a:srgbClr val="FFE397"/>
            </a:solid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9"/>
            <p:cNvSpPr txBox="1"/>
            <p:nvPr/>
          </p:nvSpPr>
          <p:spPr>
            <a:xfrm>
              <a:off x="0" y="-38100"/>
              <a:ext cx="2211631" cy="1185476"/>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76" name="Google Shape;676;p29"/>
          <p:cNvSpPr/>
          <p:nvPr/>
        </p:nvSpPr>
        <p:spPr>
          <a:xfrm rot="-4161082" flipH="1">
            <a:off x="657604" y="5220687"/>
            <a:ext cx="742193" cy="1369149"/>
          </a:xfrm>
          <a:custGeom>
            <a:avLst/>
            <a:gdLst/>
            <a:ahLst/>
            <a:cxnLst/>
            <a:rect l="l" t="t" r="r" b="b"/>
            <a:pathLst>
              <a:path w="742193" h="1369149" extrusionOk="0">
                <a:moveTo>
                  <a:pt x="742192" y="0"/>
                </a:moveTo>
                <a:lnTo>
                  <a:pt x="0" y="0"/>
                </a:lnTo>
                <a:lnTo>
                  <a:pt x="0" y="1369149"/>
                </a:lnTo>
                <a:lnTo>
                  <a:pt x="742192" y="1369149"/>
                </a:lnTo>
                <a:lnTo>
                  <a:pt x="742192" y="0"/>
                </a:lnTo>
                <a:close/>
              </a:path>
            </a:pathLst>
          </a:custGeom>
          <a:blipFill rotWithShape="1">
            <a:blip r:embed="rId5">
              <a:alphaModFix/>
            </a:blip>
            <a:stretch>
              <a:fillRect/>
            </a:stretch>
          </a:blipFill>
          <a:ln>
            <a:noFill/>
          </a:ln>
        </p:spPr>
      </p:sp>
      <p:sp>
        <p:nvSpPr>
          <p:cNvPr id="677" name="Google Shape;677;p29"/>
          <p:cNvSpPr/>
          <p:nvPr/>
        </p:nvSpPr>
        <p:spPr>
          <a:xfrm>
            <a:off x="15860339" y="1028700"/>
            <a:ext cx="1204778" cy="1104391"/>
          </a:xfrm>
          <a:custGeom>
            <a:avLst/>
            <a:gdLst/>
            <a:ahLst/>
            <a:cxnLst/>
            <a:rect l="l" t="t" r="r" b="b"/>
            <a:pathLst>
              <a:path w="1204778" h="1104391" extrusionOk="0">
                <a:moveTo>
                  <a:pt x="0" y="0"/>
                </a:moveTo>
                <a:lnTo>
                  <a:pt x="1204777" y="0"/>
                </a:lnTo>
                <a:lnTo>
                  <a:pt x="1204777" y="1104391"/>
                </a:lnTo>
                <a:lnTo>
                  <a:pt x="0" y="1104391"/>
                </a:lnTo>
                <a:lnTo>
                  <a:pt x="0" y="0"/>
                </a:lnTo>
                <a:close/>
              </a:path>
            </a:pathLst>
          </a:custGeom>
          <a:blipFill rotWithShape="1">
            <a:blip r:embed="rId6">
              <a:alphaModFix/>
            </a:blip>
            <a:stretch>
              <a:fillRect l="-195417" r="-350869" b="-380330"/>
            </a:stretch>
          </a:blipFill>
          <a:ln>
            <a:noFill/>
          </a:ln>
        </p:spPr>
      </p:sp>
      <p:sp>
        <p:nvSpPr>
          <p:cNvPr id="678" name="Google Shape;678;p29"/>
          <p:cNvSpPr/>
          <p:nvPr/>
        </p:nvSpPr>
        <p:spPr>
          <a:xfrm>
            <a:off x="1245959" y="3180200"/>
            <a:ext cx="1034865" cy="1145743"/>
          </a:xfrm>
          <a:custGeom>
            <a:avLst/>
            <a:gdLst/>
            <a:ahLst/>
            <a:cxnLst/>
            <a:rect l="l" t="t" r="r" b="b"/>
            <a:pathLst>
              <a:path w="1034865" h="1145743" extrusionOk="0">
                <a:moveTo>
                  <a:pt x="0" y="0"/>
                </a:moveTo>
                <a:lnTo>
                  <a:pt x="1034865" y="0"/>
                </a:lnTo>
                <a:lnTo>
                  <a:pt x="1034865" y="1145743"/>
                </a:lnTo>
                <a:lnTo>
                  <a:pt x="0" y="1145743"/>
                </a:lnTo>
                <a:lnTo>
                  <a:pt x="0" y="0"/>
                </a:lnTo>
                <a:close/>
              </a:path>
            </a:pathLst>
          </a:custGeom>
          <a:blipFill rotWithShape="1">
            <a:blip r:embed="rId7">
              <a:alphaModFix/>
            </a:blip>
            <a:stretch>
              <a:fillRect l="-302680" t="-69343" r="-28893" b="-189761"/>
            </a:stretch>
          </a:blipFill>
          <a:ln>
            <a:noFill/>
          </a:ln>
        </p:spPr>
      </p:sp>
      <p:sp>
        <p:nvSpPr>
          <p:cNvPr id="679" name="Google Shape;679;p29"/>
          <p:cNvSpPr/>
          <p:nvPr/>
        </p:nvSpPr>
        <p:spPr>
          <a:xfrm>
            <a:off x="1028700" y="1028700"/>
            <a:ext cx="2504248" cy="2121815"/>
          </a:xfrm>
          <a:custGeom>
            <a:avLst/>
            <a:gdLst/>
            <a:ahLst/>
            <a:cxnLst/>
            <a:rect l="l" t="t" r="r" b="b"/>
            <a:pathLst>
              <a:path w="2504248" h="2121815" extrusionOk="0">
                <a:moveTo>
                  <a:pt x="0" y="0"/>
                </a:moveTo>
                <a:lnTo>
                  <a:pt x="2504248" y="0"/>
                </a:lnTo>
                <a:lnTo>
                  <a:pt x="2504248" y="2121815"/>
                </a:lnTo>
                <a:lnTo>
                  <a:pt x="0" y="2121815"/>
                </a:lnTo>
                <a:lnTo>
                  <a:pt x="0" y="0"/>
                </a:lnTo>
                <a:close/>
              </a:path>
            </a:pathLst>
          </a:custGeom>
          <a:blipFill rotWithShape="1">
            <a:blip r:embed="rId8">
              <a:alphaModFix/>
            </a:blip>
            <a:stretch>
              <a:fillRect t="-232745" r="-499448" b="-229115"/>
            </a:stretch>
          </a:blipFill>
          <a:ln>
            <a:noFill/>
          </a:ln>
        </p:spPr>
      </p:sp>
      <p:sp>
        <p:nvSpPr>
          <p:cNvPr id="680" name="Google Shape;680;p29"/>
          <p:cNvSpPr txBox="1"/>
          <p:nvPr/>
        </p:nvSpPr>
        <p:spPr>
          <a:xfrm>
            <a:off x="5076969" y="3985213"/>
            <a:ext cx="8134200" cy="3505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1388" b="0" i="0" u="none" strike="noStrike" cap="none">
                <a:solidFill>
                  <a:srgbClr val="231F20"/>
                </a:solidFill>
                <a:latin typeface="Londrina Solid"/>
                <a:ea typeface="Londrina Solid"/>
                <a:cs typeface="Londrina Solid"/>
                <a:sym typeface="Londrina Solid"/>
              </a:rPr>
              <a:t>DEMO </a:t>
            </a:r>
            <a:endParaRPr/>
          </a:p>
          <a:p>
            <a:pPr marL="0" marR="0" lvl="0" indent="0" algn="ctr" rtl="0">
              <a:lnSpc>
                <a:spcPct val="100000"/>
              </a:lnSpc>
              <a:spcBef>
                <a:spcPts val="0"/>
              </a:spcBef>
              <a:spcAft>
                <a:spcPts val="0"/>
              </a:spcAft>
              <a:buNone/>
            </a:pPr>
            <a:r>
              <a:rPr lang="en-US" sz="11388" b="0" i="0" u="none" strike="noStrike" cap="none">
                <a:solidFill>
                  <a:srgbClr val="231F20"/>
                </a:solidFill>
                <a:latin typeface="Londrina Solid"/>
                <a:ea typeface="Londrina Solid"/>
                <a:cs typeface="Londrina Solid"/>
                <a:sym typeface="Londrina Solid"/>
              </a:rPr>
              <a:t>PROGRAM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Shape 159"/>
        <p:cNvGrpSpPr/>
        <p:nvPr/>
      </p:nvGrpSpPr>
      <p:grpSpPr>
        <a:xfrm>
          <a:off x="0" y="0"/>
          <a:ext cx="0" cy="0"/>
          <a:chOff x="0" y="0"/>
          <a:chExt cx="0" cy="0"/>
        </a:xfrm>
      </p:grpSpPr>
      <p:grpSp>
        <p:nvGrpSpPr>
          <p:cNvPr id="160" name="Google Shape;160;p3"/>
          <p:cNvGrpSpPr/>
          <p:nvPr/>
        </p:nvGrpSpPr>
        <p:grpSpPr>
          <a:xfrm>
            <a:off x="-1703508" y="5777018"/>
            <a:ext cx="21695015" cy="11040295"/>
            <a:chOff x="0" y="0"/>
            <a:chExt cx="1424432" cy="724874"/>
          </a:xfrm>
        </p:grpSpPr>
        <p:sp>
          <p:nvSpPr>
            <p:cNvPr id="161" name="Google Shape;161;p3"/>
            <p:cNvSpPr/>
            <p:nvPr/>
          </p:nvSpPr>
          <p:spPr>
            <a:xfrm>
              <a:off x="0" y="0"/>
              <a:ext cx="1424432" cy="724874"/>
            </a:xfrm>
            <a:custGeom>
              <a:avLst/>
              <a:gdLst/>
              <a:ahLst/>
              <a:cxnLst/>
              <a:rect l="l" t="t" r="r" b="b"/>
              <a:pathLst>
                <a:path w="1424432" h="724874" extrusionOk="0">
                  <a:moveTo>
                    <a:pt x="712216" y="0"/>
                  </a:moveTo>
                  <a:cubicBezTo>
                    <a:pt x="318870" y="0"/>
                    <a:pt x="0" y="162269"/>
                    <a:pt x="0" y="362437"/>
                  </a:cubicBezTo>
                  <a:cubicBezTo>
                    <a:pt x="0" y="562605"/>
                    <a:pt x="318870" y="724874"/>
                    <a:pt x="712216" y="724874"/>
                  </a:cubicBezTo>
                  <a:cubicBezTo>
                    <a:pt x="1105562" y="724874"/>
                    <a:pt x="1424432" y="562605"/>
                    <a:pt x="1424432" y="362437"/>
                  </a:cubicBezTo>
                  <a:cubicBezTo>
                    <a:pt x="1424432" y="162269"/>
                    <a:pt x="1105562" y="0"/>
                    <a:pt x="712216" y="0"/>
                  </a:cubicBezTo>
                  <a:close/>
                </a:path>
              </a:pathLst>
            </a:custGeom>
            <a:solidFill>
              <a:srgbClr val="A3DFBE"/>
            </a:solidFill>
            <a:ln w="28575" cap="sq" cmpd="sng">
              <a:solidFill>
                <a:srgbClr val="231F2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txBox="1"/>
            <p:nvPr/>
          </p:nvSpPr>
          <p:spPr>
            <a:xfrm>
              <a:off x="133540" y="10807"/>
              <a:ext cx="1157351" cy="646110"/>
            </a:xfrm>
            <a:prstGeom prst="rect">
              <a:avLst/>
            </a:prstGeom>
            <a:noFill/>
            <a:ln>
              <a:noFill/>
            </a:ln>
          </p:spPr>
          <p:txBody>
            <a:bodyPr spcFirstLastPara="1" wrap="square" lIns="50800" tIns="50800" rIns="50800" bIns="50800" anchor="ctr" anchorCtr="0">
              <a:noAutofit/>
            </a:bodyPr>
            <a:lstStyle/>
            <a:p>
              <a:pPr marL="0" marR="0" lvl="0" indent="0" algn="ctr" rtl="0">
                <a:lnSpc>
                  <a:spcPct val="193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3" name="Google Shape;163;p3"/>
          <p:cNvGrpSpPr/>
          <p:nvPr/>
        </p:nvGrpSpPr>
        <p:grpSpPr>
          <a:xfrm>
            <a:off x="2695453" y="1909803"/>
            <a:ext cx="12897098" cy="7443552"/>
            <a:chOff x="0" y="-38100"/>
            <a:chExt cx="3396766" cy="1960442"/>
          </a:xfrm>
        </p:grpSpPr>
        <p:sp>
          <p:nvSpPr>
            <p:cNvPr id="164" name="Google Shape;164;p3"/>
            <p:cNvSpPr/>
            <p:nvPr/>
          </p:nvSpPr>
          <p:spPr>
            <a:xfrm>
              <a:off x="0" y="0"/>
              <a:ext cx="3396766" cy="1922342"/>
            </a:xfrm>
            <a:custGeom>
              <a:avLst/>
              <a:gdLst/>
              <a:ahLst/>
              <a:cxnLst/>
              <a:rect l="l" t="t" r="r" b="b"/>
              <a:pathLst>
                <a:path w="3396766" h="1922342" extrusionOk="0">
                  <a:moveTo>
                    <a:pt x="30614" y="0"/>
                  </a:moveTo>
                  <a:lnTo>
                    <a:pt x="3366151" y="0"/>
                  </a:lnTo>
                  <a:cubicBezTo>
                    <a:pt x="3374270" y="0"/>
                    <a:pt x="3382058" y="3225"/>
                    <a:pt x="3387799" y="8967"/>
                  </a:cubicBezTo>
                  <a:cubicBezTo>
                    <a:pt x="3393540" y="14708"/>
                    <a:pt x="3396766" y="22495"/>
                    <a:pt x="3396766" y="30614"/>
                  </a:cubicBezTo>
                  <a:lnTo>
                    <a:pt x="3396766" y="1891727"/>
                  </a:lnTo>
                  <a:cubicBezTo>
                    <a:pt x="3396766" y="1899847"/>
                    <a:pt x="3393540" y="1907634"/>
                    <a:pt x="3387799" y="1913375"/>
                  </a:cubicBezTo>
                  <a:cubicBezTo>
                    <a:pt x="3382058" y="1919116"/>
                    <a:pt x="3374270" y="1922342"/>
                    <a:pt x="3366151" y="1922342"/>
                  </a:cubicBezTo>
                  <a:lnTo>
                    <a:pt x="30614" y="1922342"/>
                  </a:lnTo>
                  <a:cubicBezTo>
                    <a:pt x="13707" y="1922342"/>
                    <a:pt x="0" y="1908635"/>
                    <a:pt x="0" y="1891727"/>
                  </a:cubicBezTo>
                  <a:lnTo>
                    <a:pt x="0" y="30614"/>
                  </a:lnTo>
                  <a:cubicBezTo>
                    <a:pt x="0" y="13707"/>
                    <a:pt x="13707" y="0"/>
                    <a:pt x="30614" y="0"/>
                  </a:cubicBezTo>
                  <a:close/>
                </a:path>
              </a:pathLst>
            </a:custGeom>
            <a:solidFill>
              <a:srgbClr val="FFFFFF"/>
            </a:solid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txBox="1"/>
            <p:nvPr/>
          </p:nvSpPr>
          <p:spPr>
            <a:xfrm>
              <a:off x="0" y="-38100"/>
              <a:ext cx="3396765" cy="1960442"/>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6" name="Google Shape;166;p3"/>
          <p:cNvSpPr/>
          <p:nvPr/>
        </p:nvSpPr>
        <p:spPr>
          <a:xfrm rot="707461">
            <a:off x="14875696" y="5332135"/>
            <a:ext cx="2092460" cy="3065644"/>
          </a:xfrm>
          <a:custGeom>
            <a:avLst/>
            <a:gdLst/>
            <a:ahLst/>
            <a:cxnLst/>
            <a:rect l="l" t="t" r="r" b="b"/>
            <a:pathLst>
              <a:path w="2092460" h="3065644" extrusionOk="0">
                <a:moveTo>
                  <a:pt x="0" y="0"/>
                </a:moveTo>
                <a:lnTo>
                  <a:pt x="2092459" y="0"/>
                </a:lnTo>
                <a:lnTo>
                  <a:pt x="2092459" y="3065644"/>
                </a:lnTo>
                <a:lnTo>
                  <a:pt x="0" y="3065644"/>
                </a:lnTo>
                <a:lnTo>
                  <a:pt x="0" y="0"/>
                </a:lnTo>
                <a:close/>
              </a:path>
            </a:pathLst>
          </a:custGeom>
          <a:blipFill rotWithShape="1">
            <a:blip r:embed="rId3">
              <a:alphaModFix/>
            </a:blip>
            <a:stretch>
              <a:fillRect l="-507902" t="-102493" b="-178183"/>
            </a:stretch>
          </a:blipFill>
          <a:ln>
            <a:noFill/>
          </a:ln>
        </p:spPr>
      </p:sp>
      <p:sp>
        <p:nvSpPr>
          <p:cNvPr id="167" name="Google Shape;167;p3"/>
          <p:cNvSpPr/>
          <p:nvPr/>
        </p:nvSpPr>
        <p:spPr>
          <a:xfrm rot="4263341">
            <a:off x="16694020" y="3068126"/>
            <a:ext cx="742193" cy="1369149"/>
          </a:xfrm>
          <a:custGeom>
            <a:avLst/>
            <a:gdLst/>
            <a:ahLst/>
            <a:cxnLst/>
            <a:rect l="l" t="t" r="r" b="b"/>
            <a:pathLst>
              <a:path w="742193" h="1369149" extrusionOk="0">
                <a:moveTo>
                  <a:pt x="0" y="0"/>
                </a:moveTo>
                <a:lnTo>
                  <a:pt x="742193" y="0"/>
                </a:lnTo>
                <a:lnTo>
                  <a:pt x="742193" y="1369150"/>
                </a:lnTo>
                <a:lnTo>
                  <a:pt x="0" y="1369150"/>
                </a:lnTo>
                <a:lnTo>
                  <a:pt x="0" y="0"/>
                </a:lnTo>
                <a:close/>
              </a:path>
            </a:pathLst>
          </a:custGeom>
          <a:blipFill rotWithShape="1">
            <a:blip r:embed="rId4">
              <a:alphaModFix/>
            </a:blip>
            <a:stretch>
              <a:fillRect/>
            </a:stretch>
          </a:blipFill>
          <a:ln>
            <a:noFill/>
          </a:ln>
        </p:spPr>
      </p:sp>
      <p:grpSp>
        <p:nvGrpSpPr>
          <p:cNvPr id="168" name="Google Shape;168;p3"/>
          <p:cNvGrpSpPr/>
          <p:nvPr/>
        </p:nvGrpSpPr>
        <p:grpSpPr>
          <a:xfrm>
            <a:off x="4945358" y="884039"/>
            <a:ext cx="8397285" cy="2196190"/>
            <a:chOff x="0" y="-38100"/>
            <a:chExt cx="2211631" cy="578420"/>
          </a:xfrm>
        </p:grpSpPr>
        <p:sp>
          <p:nvSpPr>
            <p:cNvPr id="169" name="Google Shape;169;p3"/>
            <p:cNvSpPr/>
            <p:nvPr/>
          </p:nvSpPr>
          <p:spPr>
            <a:xfrm>
              <a:off x="0" y="0"/>
              <a:ext cx="2211631" cy="540320"/>
            </a:xfrm>
            <a:custGeom>
              <a:avLst/>
              <a:gdLst/>
              <a:ahLst/>
              <a:cxnLst/>
              <a:rect l="l" t="t" r="r" b="b"/>
              <a:pathLst>
                <a:path w="2211631" h="540320" extrusionOk="0">
                  <a:moveTo>
                    <a:pt x="47020" y="0"/>
                  </a:moveTo>
                  <a:lnTo>
                    <a:pt x="2164611" y="0"/>
                  </a:lnTo>
                  <a:cubicBezTo>
                    <a:pt x="2190579" y="0"/>
                    <a:pt x="2211631" y="21051"/>
                    <a:pt x="2211631" y="47020"/>
                  </a:cubicBezTo>
                  <a:lnTo>
                    <a:pt x="2211631" y="493301"/>
                  </a:lnTo>
                  <a:cubicBezTo>
                    <a:pt x="2211631" y="519269"/>
                    <a:pt x="2190579" y="540320"/>
                    <a:pt x="2164611" y="540320"/>
                  </a:cubicBezTo>
                  <a:lnTo>
                    <a:pt x="47020" y="540320"/>
                  </a:lnTo>
                  <a:cubicBezTo>
                    <a:pt x="21051" y="540320"/>
                    <a:pt x="0" y="519269"/>
                    <a:pt x="0" y="493301"/>
                  </a:cubicBezTo>
                  <a:lnTo>
                    <a:pt x="0" y="47020"/>
                  </a:lnTo>
                  <a:cubicBezTo>
                    <a:pt x="0" y="21051"/>
                    <a:pt x="21051" y="0"/>
                    <a:pt x="47020" y="0"/>
                  </a:cubicBezTo>
                  <a:close/>
                </a:path>
              </a:pathLst>
            </a:custGeom>
            <a:solidFill>
              <a:srgbClr val="FFE397"/>
            </a:solid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txBox="1"/>
            <p:nvPr/>
          </p:nvSpPr>
          <p:spPr>
            <a:xfrm>
              <a:off x="0" y="-38100"/>
              <a:ext cx="2211631" cy="57842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1" name="Google Shape;171;p3"/>
          <p:cNvGrpSpPr/>
          <p:nvPr/>
        </p:nvGrpSpPr>
        <p:grpSpPr>
          <a:xfrm>
            <a:off x="3939257" y="3137174"/>
            <a:ext cx="10850891" cy="5442051"/>
            <a:chOff x="0" y="-114300"/>
            <a:chExt cx="2857848" cy="1433297"/>
          </a:xfrm>
        </p:grpSpPr>
        <p:sp>
          <p:nvSpPr>
            <p:cNvPr id="172" name="Google Shape;172;p3"/>
            <p:cNvSpPr/>
            <p:nvPr/>
          </p:nvSpPr>
          <p:spPr>
            <a:xfrm>
              <a:off x="0" y="0"/>
              <a:ext cx="2857848" cy="1318997"/>
            </a:xfrm>
            <a:custGeom>
              <a:avLst/>
              <a:gdLst/>
              <a:ahLst/>
              <a:cxnLst/>
              <a:rect l="l" t="t" r="r" b="b"/>
              <a:pathLst>
                <a:path w="2857848" h="1318997" extrusionOk="0">
                  <a:moveTo>
                    <a:pt x="21404" y="0"/>
                  </a:moveTo>
                  <a:lnTo>
                    <a:pt x="2836443" y="0"/>
                  </a:lnTo>
                  <a:cubicBezTo>
                    <a:pt x="2842120" y="0"/>
                    <a:pt x="2847565" y="2255"/>
                    <a:pt x="2851579" y="6269"/>
                  </a:cubicBezTo>
                  <a:cubicBezTo>
                    <a:pt x="2855593" y="10283"/>
                    <a:pt x="2857848" y="15728"/>
                    <a:pt x="2857848" y="21404"/>
                  </a:cubicBezTo>
                  <a:lnTo>
                    <a:pt x="2857848" y="1297593"/>
                  </a:lnTo>
                  <a:cubicBezTo>
                    <a:pt x="2857848" y="1309414"/>
                    <a:pt x="2848265" y="1318997"/>
                    <a:pt x="2836443" y="1318997"/>
                  </a:cubicBezTo>
                  <a:lnTo>
                    <a:pt x="21404" y="1318997"/>
                  </a:lnTo>
                  <a:cubicBezTo>
                    <a:pt x="9583" y="1318997"/>
                    <a:pt x="0" y="1309414"/>
                    <a:pt x="0" y="1297593"/>
                  </a:cubicBezTo>
                  <a:lnTo>
                    <a:pt x="0" y="21404"/>
                  </a:lnTo>
                  <a:cubicBezTo>
                    <a:pt x="0" y="9583"/>
                    <a:pt x="9583" y="0"/>
                    <a:pt x="21404" y="0"/>
                  </a:cubicBezTo>
                  <a:close/>
                </a:path>
              </a:pathLst>
            </a:custGeom>
            <a:solidFill>
              <a:srgbClr val="FFE397"/>
            </a:solid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txBox="1"/>
            <p:nvPr/>
          </p:nvSpPr>
          <p:spPr>
            <a:xfrm>
              <a:off x="0" y="-114300"/>
              <a:ext cx="2857848" cy="1433297"/>
            </a:xfrm>
            <a:prstGeom prst="rect">
              <a:avLst/>
            </a:prstGeom>
            <a:noFill/>
            <a:ln>
              <a:noFill/>
            </a:ln>
          </p:spPr>
          <p:txBody>
            <a:bodyPr spcFirstLastPara="1" wrap="square" lIns="50800" tIns="50800" rIns="50800" bIns="50800" anchor="ctr" anchorCtr="0">
              <a:noAutofit/>
            </a:bodyPr>
            <a:lstStyle/>
            <a:p>
              <a:pPr marL="0" marR="0" lvl="0" indent="0" algn="l" rtl="0">
                <a:lnSpc>
                  <a:spcPct val="140014"/>
                </a:lnSpc>
                <a:spcBef>
                  <a:spcPts val="0"/>
                </a:spcBef>
                <a:spcAft>
                  <a:spcPts val="0"/>
                </a:spcAft>
                <a:buNone/>
              </a:pPr>
              <a:r>
                <a:rPr lang="en-US" sz="2799" i="0" u="none" strike="noStrike" cap="none">
                  <a:solidFill>
                    <a:srgbClr val="231F20"/>
                  </a:solidFill>
                  <a:latin typeface="Comic Sans MS"/>
                  <a:ea typeface="Comic Sans MS"/>
                  <a:cs typeface="Comic Sans MS"/>
                  <a:sym typeface="Comic Sans MS"/>
                </a:rPr>
                <a:t>Latar belakang permasalahan yang menimbulkan proses pengerjaan tugas besar kami ini adalah kekurangan dalam hal pelaporan stok barang dan penghitungan data penjualan, serta masih inkonsisten dalam pengisian data pada perusahaan Dayamega. Sehingga, sistem yang akan dibangun lebih berfokus pada penerapan DBMS pada sistem informasi admin untuk pengelolaan atau manajemen data stock maupun pencatatan data penjualan dan transaksi barang.</a:t>
              </a:r>
              <a:endParaRPr>
                <a:latin typeface="Comic Sans MS"/>
                <a:ea typeface="Comic Sans MS"/>
                <a:cs typeface="Comic Sans MS"/>
                <a:sym typeface="Comic Sans MS"/>
              </a:endParaRPr>
            </a:p>
          </p:txBody>
        </p:sp>
      </p:grpSp>
      <p:sp>
        <p:nvSpPr>
          <p:cNvPr id="174" name="Google Shape;174;p3"/>
          <p:cNvSpPr/>
          <p:nvPr/>
        </p:nvSpPr>
        <p:spPr>
          <a:xfrm rot="-4161082" flipH="1">
            <a:off x="657604" y="5220687"/>
            <a:ext cx="742193" cy="1369149"/>
          </a:xfrm>
          <a:custGeom>
            <a:avLst/>
            <a:gdLst/>
            <a:ahLst/>
            <a:cxnLst/>
            <a:rect l="l" t="t" r="r" b="b"/>
            <a:pathLst>
              <a:path w="742193" h="1369149" extrusionOk="0">
                <a:moveTo>
                  <a:pt x="742192" y="0"/>
                </a:moveTo>
                <a:lnTo>
                  <a:pt x="0" y="0"/>
                </a:lnTo>
                <a:lnTo>
                  <a:pt x="0" y="1369149"/>
                </a:lnTo>
                <a:lnTo>
                  <a:pt x="742192" y="1369149"/>
                </a:lnTo>
                <a:lnTo>
                  <a:pt x="742192" y="0"/>
                </a:lnTo>
                <a:close/>
              </a:path>
            </a:pathLst>
          </a:custGeom>
          <a:blipFill rotWithShape="1">
            <a:blip r:embed="rId5">
              <a:alphaModFix/>
            </a:blip>
            <a:stretch>
              <a:fillRect/>
            </a:stretch>
          </a:blipFill>
          <a:ln>
            <a:noFill/>
          </a:ln>
        </p:spPr>
      </p:sp>
      <p:sp>
        <p:nvSpPr>
          <p:cNvPr id="175" name="Google Shape;175;p3"/>
          <p:cNvSpPr/>
          <p:nvPr/>
        </p:nvSpPr>
        <p:spPr>
          <a:xfrm>
            <a:off x="15860339" y="1028700"/>
            <a:ext cx="1204778" cy="1104391"/>
          </a:xfrm>
          <a:custGeom>
            <a:avLst/>
            <a:gdLst/>
            <a:ahLst/>
            <a:cxnLst/>
            <a:rect l="l" t="t" r="r" b="b"/>
            <a:pathLst>
              <a:path w="1204778" h="1104391" extrusionOk="0">
                <a:moveTo>
                  <a:pt x="0" y="0"/>
                </a:moveTo>
                <a:lnTo>
                  <a:pt x="1204777" y="0"/>
                </a:lnTo>
                <a:lnTo>
                  <a:pt x="1204777" y="1104391"/>
                </a:lnTo>
                <a:lnTo>
                  <a:pt x="0" y="1104391"/>
                </a:lnTo>
                <a:lnTo>
                  <a:pt x="0" y="0"/>
                </a:lnTo>
                <a:close/>
              </a:path>
            </a:pathLst>
          </a:custGeom>
          <a:blipFill rotWithShape="1">
            <a:blip r:embed="rId6">
              <a:alphaModFix/>
            </a:blip>
            <a:stretch>
              <a:fillRect l="-195417" r="-350869" b="-380330"/>
            </a:stretch>
          </a:blipFill>
          <a:ln>
            <a:noFill/>
          </a:ln>
        </p:spPr>
      </p:sp>
      <p:sp>
        <p:nvSpPr>
          <p:cNvPr id="176" name="Google Shape;176;p3"/>
          <p:cNvSpPr/>
          <p:nvPr/>
        </p:nvSpPr>
        <p:spPr>
          <a:xfrm>
            <a:off x="1245959" y="3180200"/>
            <a:ext cx="1034865" cy="1145743"/>
          </a:xfrm>
          <a:custGeom>
            <a:avLst/>
            <a:gdLst/>
            <a:ahLst/>
            <a:cxnLst/>
            <a:rect l="l" t="t" r="r" b="b"/>
            <a:pathLst>
              <a:path w="1034865" h="1145743" extrusionOk="0">
                <a:moveTo>
                  <a:pt x="0" y="0"/>
                </a:moveTo>
                <a:lnTo>
                  <a:pt x="1034865" y="0"/>
                </a:lnTo>
                <a:lnTo>
                  <a:pt x="1034865" y="1145743"/>
                </a:lnTo>
                <a:lnTo>
                  <a:pt x="0" y="1145743"/>
                </a:lnTo>
                <a:lnTo>
                  <a:pt x="0" y="0"/>
                </a:lnTo>
                <a:close/>
              </a:path>
            </a:pathLst>
          </a:custGeom>
          <a:blipFill rotWithShape="1">
            <a:blip r:embed="rId7">
              <a:alphaModFix/>
            </a:blip>
            <a:stretch>
              <a:fillRect l="-302680" t="-69343" r="-28893" b="-189761"/>
            </a:stretch>
          </a:blipFill>
          <a:ln>
            <a:noFill/>
          </a:ln>
        </p:spPr>
      </p:sp>
      <p:sp>
        <p:nvSpPr>
          <p:cNvPr id="177" name="Google Shape;177;p3"/>
          <p:cNvSpPr/>
          <p:nvPr/>
        </p:nvSpPr>
        <p:spPr>
          <a:xfrm>
            <a:off x="1028700" y="1028700"/>
            <a:ext cx="2504248" cy="2121815"/>
          </a:xfrm>
          <a:custGeom>
            <a:avLst/>
            <a:gdLst/>
            <a:ahLst/>
            <a:cxnLst/>
            <a:rect l="l" t="t" r="r" b="b"/>
            <a:pathLst>
              <a:path w="2504248" h="2121815" extrusionOk="0">
                <a:moveTo>
                  <a:pt x="0" y="0"/>
                </a:moveTo>
                <a:lnTo>
                  <a:pt x="2504248" y="0"/>
                </a:lnTo>
                <a:lnTo>
                  <a:pt x="2504248" y="2121815"/>
                </a:lnTo>
                <a:lnTo>
                  <a:pt x="0" y="2121815"/>
                </a:lnTo>
                <a:lnTo>
                  <a:pt x="0" y="0"/>
                </a:lnTo>
                <a:close/>
              </a:path>
            </a:pathLst>
          </a:custGeom>
          <a:blipFill rotWithShape="1">
            <a:blip r:embed="rId8">
              <a:alphaModFix/>
            </a:blip>
            <a:stretch>
              <a:fillRect t="-232745" r="-499448" b="-229115"/>
            </a:stretch>
          </a:blipFill>
          <a:ln>
            <a:noFill/>
          </a:ln>
        </p:spPr>
      </p:sp>
      <p:sp>
        <p:nvSpPr>
          <p:cNvPr id="178" name="Google Shape;178;p3"/>
          <p:cNvSpPr txBox="1"/>
          <p:nvPr/>
        </p:nvSpPr>
        <p:spPr>
          <a:xfrm>
            <a:off x="6011141" y="1533832"/>
            <a:ext cx="6265719" cy="80962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6000" b="0" i="0" u="none" strike="noStrike" cap="none">
                <a:solidFill>
                  <a:srgbClr val="231F20"/>
                </a:solidFill>
                <a:latin typeface="Londrina Solid"/>
                <a:ea typeface="Londrina Solid"/>
                <a:cs typeface="Londrina Solid"/>
                <a:sym typeface="Londrina Solid"/>
              </a:rPr>
              <a:t>LATAR BELAKANG</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Shape 684"/>
        <p:cNvGrpSpPr/>
        <p:nvPr/>
      </p:nvGrpSpPr>
      <p:grpSpPr>
        <a:xfrm>
          <a:off x="0" y="0"/>
          <a:ext cx="0" cy="0"/>
          <a:chOff x="0" y="0"/>
          <a:chExt cx="0" cy="0"/>
        </a:xfrm>
      </p:grpSpPr>
      <p:grpSp>
        <p:nvGrpSpPr>
          <p:cNvPr id="685" name="Google Shape;685;p28"/>
          <p:cNvGrpSpPr/>
          <p:nvPr/>
        </p:nvGrpSpPr>
        <p:grpSpPr>
          <a:xfrm>
            <a:off x="-195419" y="5867375"/>
            <a:ext cx="18678839" cy="4602115"/>
            <a:chOff x="0" y="-38100"/>
            <a:chExt cx="4919530" cy="1212080"/>
          </a:xfrm>
        </p:grpSpPr>
        <p:sp>
          <p:nvSpPr>
            <p:cNvPr id="686" name="Google Shape;686;p28"/>
            <p:cNvSpPr/>
            <p:nvPr/>
          </p:nvSpPr>
          <p:spPr>
            <a:xfrm>
              <a:off x="0" y="0"/>
              <a:ext cx="4919530" cy="1173980"/>
            </a:xfrm>
            <a:custGeom>
              <a:avLst/>
              <a:gdLst/>
              <a:ahLst/>
              <a:cxnLst/>
              <a:rect l="l" t="t" r="r" b="b"/>
              <a:pathLst>
                <a:path w="4919530" h="1173980" extrusionOk="0">
                  <a:moveTo>
                    <a:pt x="0" y="0"/>
                  </a:moveTo>
                  <a:lnTo>
                    <a:pt x="4919530" y="0"/>
                  </a:lnTo>
                  <a:lnTo>
                    <a:pt x="4919530" y="1173980"/>
                  </a:lnTo>
                  <a:lnTo>
                    <a:pt x="0" y="1173980"/>
                  </a:lnTo>
                  <a:close/>
                </a:path>
              </a:pathLst>
            </a:custGeom>
            <a:solidFill>
              <a:srgbClr val="A3DFBE"/>
            </a:solidFill>
            <a:ln w="28575" cap="sq" cmpd="sng">
              <a:solidFill>
                <a:srgbClr val="231F20"/>
              </a:solidFill>
              <a:prstDash val="solid"/>
              <a:miter lim="8000"/>
              <a:headEnd type="none" w="sm" len="sm"/>
              <a:tailEnd type="none" w="sm" len="sm"/>
            </a:ln>
          </p:spPr>
        </p:sp>
        <p:sp>
          <p:nvSpPr>
            <p:cNvPr id="687" name="Google Shape;687;p28"/>
            <p:cNvSpPr txBox="1"/>
            <p:nvPr/>
          </p:nvSpPr>
          <p:spPr>
            <a:xfrm>
              <a:off x="0" y="-38100"/>
              <a:ext cx="4919530" cy="121208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8" name="Google Shape;688;p28"/>
          <p:cNvGrpSpPr/>
          <p:nvPr/>
        </p:nvGrpSpPr>
        <p:grpSpPr>
          <a:xfrm>
            <a:off x="-260960" y="-5944295"/>
            <a:ext cx="18809921" cy="9509277"/>
            <a:chOff x="0" y="0"/>
            <a:chExt cx="25079894" cy="12679036"/>
          </a:xfrm>
        </p:grpSpPr>
        <p:sp>
          <p:nvSpPr>
            <p:cNvPr id="689" name="Google Shape;689;p28"/>
            <p:cNvSpPr/>
            <p:nvPr/>
          </p:nvSpPr>
          <p:spPr>
            <a:xfrm>
              <a:off x="0" y="29282"/>
              <a:ext cx="14133803" cy="12649754"/>
            </a:xfrm>
            <a:custGeom>
              <a:avLst/>
              <a:gdLst/>
              <a:ahLst/>
              <a:cxnLst/>
              <a:rect l="l" t="t" r="r" b="b"/>
              <a:pathLst>
                <a:path w="14133803" h="12649754" extrusionOk="0">
                  <a:moveTo>
                    <a:pt x="0" y="0"/>
                  </a:moveTo>
                  <a:lnTo>
                    <a:pt x="14133803" y="0"/>
                  </a:lnTo>
                  <a:lnTo>
                    <a:pt x="14133803" y="12649754"/>
                  </a:lnTo>
                  <a:lnTo>
                    <a:pt x="0" y="12649754"/>
                  </a:lnTo>
                  <a:lnTo>
                    <a:pt x="0" y="0"/>
                  </a:lnTo>
                  <a:close/>
                </a:path>
              </a:pathLst>
            </a:custGeom>
            <a:blipFill rotWithShape="1">
              <a:blip r:embed="rId3">
                <a:alphaModFix amt="5000"/>
              </a:blip>
              <a:stretch>
                <a:fillRect/>
              </a:stretch>
            </a:blipFill>
            <a:ln>
              <a:noFill/>
            </a:ln>
          </p:spPr>
        </p:sp>
        <p:sp>
          <p:nvSpPr>
            <p:cNvPr id="690" name="Google Shape;690;p28"/>
            <p:cNvSpPr/>
            <p:nvPr/>
          </p:nvSpPr>
          <p:spPr>
            <a:xfrm>
              <a:off x="10946091" y="0"/>
              <a:ext cx="14133803" cy="12649754"/>
            </a:xfrm>
            <a:custGeom>
              <a:avLst/>
              <a:gdLst/>
              <a:ahLst/>
              <a:cxnLst/>
              <a:rect l="l" t="t" r="r" b="b"/>
              <a:pathLst>
                <a:path w="14133803" h="12649754" extrusionOk="0">
                  <a:moveTo>
                    <a:pt x="0" y="0"/>
                  </a:moveTo>
                  <a:lnTo>
                    <a:pt x="14133803" y="0"/>
                  </a:lnTo>
                  <a:lnTo>
                    <a:pt x="14133803" y="12649754"/>
                  </a:lnTo>
                  <a:lnTo>
                    <a:pt x="0" y="12649754"/>
                  </a:lnTo>
                  <a:lnTo>
                    <a:pt x="0" y="0"/>
                  </a:lnTo>
                  <a:close/>
                </a:path>
              </a:pathLst>
            </a:custGeom>
            <a:blipFill rotWithShape="1">
              <a:blip r:embed="rId3">
                <a:alphaModFix amt="5000"/>
              </a:blip>
              <a:stretch>
                <a:fillRect/>
              </a:stretch>
            </a:blipFill>
            <a:ln>
              <a:noFill/>
            </a:ln>
          </p:spPr>
        </p:sp>
      </p:grpSp>
      <p:grpSp>
        <p:nvGrpSpPr>
          <p:cNvPr id="691" name="Google Shape;691;p28"/>
          <p:cNvGrpSpPr/>
          <p:nvPr/>
        </p:nvGrpSpPr>
        <p:grpSpPr>
          <a:xfrm>
            <a:off x="1007980" y="1875684"/>
            <a:ext cx="16230600" cy="8062454"/>
            <a:chOff x="0" y="-76200"/>
            <a:chExt cx="4274726" cy="2123445"/>
          </a:xfrm>
        </p:grpSpPr>
        <p:sp>
          <p:nvSpPr>
            <p:cNvPr id="692" name="Google Shape;692;p28"/>
            <p:cNvSpPr/>
            <p:nvPr/>
          </p:nvSpPr>
          <p:spPr>
            <a:xfrm>
              <a:off x="0" y="0"/>
              <a:ext cx="4274726" cy="2047245"/>
            </a:xfrm>
            <a:custGeom>
              <a:avLst/>
              <a:gdLst/>
              <a:ahLst/>
              <a:cxnLst/>
              <a:rect l="l" t="t" r="r" b="b"/>
              <a:pathLst>
                <a:path w="4274726" h="2047245" extrusionOk="0">
                  <a:moveTo>
                    <a:pt x="24327" y="0"/>
                  </a:moveTo>
                  <a:lnTo>
                    <a:pt x="4250399" y="0"/>
                  </a:lnTo>
                  <a:cubicBezTo>
                    <a:pt x="4263834" y="0"/>
                    <a:pt x="4274726" y="10891"/>
                    <a:pt x="4274726" y="24327"/>
                  </a:cubicBezTo>
                  <a:lnTo>
                    <a:pt x="4274726" y="2022918"/>
                  </a:lnTo>
                  <a:cubicBezTo>
                    <a:pt x="4274726" y="2029370"/>
                    <a:pt x="4272163" y="2035557"/>
                    <a:pt x="4267601" y="2040119"/>
                  </a:cubicBezTo>
                  <a:cubicBezTo>
                    <a:pt x="4263039" y="2044682"/>
                    <a:pt x="4256851" y="2047245"/>
                    <a:pt x="4250399" y="2047245"/>
                  </a:cubicBezTo>
                  <a:lnTo>
                    <a:pt x="24327" y="2047245"/>
                  </a:lnTo>
                  <a:cubicBezTo>
                    <a:pt x="10891" y="2047245"/>
                    <a:pt x="0" y="2036353"/>
                    <a:pt x="0" y="2022918"/>
                  </a:cubicBezTo>
                  <a:lnTo>
                    <a:pt x="0" y="24327"/>
                  </a:lnTo>
                  <a:cubicBezTo>
                    <a:pt x="0" y="10891"/>
                    <a:pt x="10891" y="0"/>
                    <a:pt x="24327" y="0"/>
                  </a:cubicBezTo>
                  <a:close/>
                </a:path>
              </a:pathLst>
            </a:custGeom>
            <a:solidFill>
              <a:srgbClr val="FFFFFF"/>
            </a:solid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8"/>
            <p:cNvSpPr txBox="1"/>
            <p:nvPr/>
          </p:nvSpPr>
          <p:spPr>
            <a:xfrm>
              <a:off x="0" y="-76200"/>
              <a:ext cx="4274726" cy="2123445"/>
            </a:xfrm>
            <a:prstGeom prst="rect">
              <a:avLst/>
            </a:prstGeom>
            <a:noFill/>
            <a:ln>
              <a:noFill/>
            </a:ln>
          </p:spPr>
          <p:txBody>
            <a:bodyPr spcFirstLastPara="1" wrap="square" lIns="50800" tIns="50800" rIns="50800" bIns="50800" anchor="ctr" anchorCtr="0">
              <a:noAutofit/>
            </a:bodyPr>
            <a:lstStyle/>
            <a:p>
              <a:pPr marL="0" marR="0" lvl="0" indent="0" algn="ctr" rtl="0">
                <a:lnSpc>
                  <a:spcPct val="311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4" name="Google Shape;694;p28"/>
          <p:cNvGrpSpPr/>
          <p:nvPr/>
        </p:nvGrpSpPr>
        <p:grpSpPr>
          <a:xfrm>
            <a:off x="4434061" y="268619"/>
            <a:ext cx="9419877" cy="2221832"/>
            <a:chOff x="0" y="-38100"/>
            <a:chExt cx="2480955" cy="585174"/>
          </a:xfrm>
        </p:grpSpPr>
        <p:sp>
          <p:nvSpPr>
            <p:cNvPr id="695" name="Google Shape;695;p28"/>
            <p:cNvSpPr/>
            <p:nvPr/>
          </p:nvSpPr>
          <p:spPr>
            <a:xfrm>
              <a:off x="0" y="0"/>
              <a:ext cx="2480955" cy="547074"/>
            </a:xfrm>
            <a:custGeom>
              <a:avLst/>
              <a:gdLst/>
              <a:ahLst/>
              <a:cxnLst/>
              <a:rect l="l" t="t" r="r" b="b"/>
              <a:pathLst>
                <a:path w="2480955" h="547074" extrusionOk="0">
                  <a:moveTo>
                    <a:pt x="41915" y="0"/>
                  </a:moveTo>
                  <a:lnTo>
                    <a:pt x="2439040" y="0"/>
                  </a:lnTo>
                  <a:cubicBezTo>
                    <a:pt x="2450157" y="0"/>
                    <a:pt x="2460818" y="4416"/>
                    <a:pt x="2468679" y="12277"/>
                  </a:cubicBezTo>
                  <a:cubicBezTo>
                    <a:pt x="2476539" y="20137"/>
                    <a:pt x="2480955" y="30799"/>
                    <a:pt x="2480955" y="41915"/>
                  </a:cubicBezTo>
                  <a:lnTo>
                    <a:pt x="2480955" y="505158"/>
                  </a:lnTo>
                  <a:cubicBezTo>
                    <a:pt x="2480955" y="516275"/>
                    <a:pt x="2476539" y="526936"/>
                    <a:pt x="2468679" y="534797"/>
                  </a:cubicBezTo>
                  <a:cubicBezTo>
                    <a:pt x="2460818" y="542658"/>
                    <a:pt x="2450157" y="547074"/>
                    <a:pt x="2439040" y="547074"/>
                  </a:cubicBezTo>
                  <a:lnTo>
                    <a:pt x="41915" y="547074"/>
                  </a:lnTo>
                  <a:cubicBezTo>
                    <a:pt x="30799" y="547074"/>
                    <a:pt x="20137" y="542658"/>
                    <a:pt x="12277" y="534797"/>
                  </a:cubicBezTo>
                  <a:cubicBezTo>
                    <a:pt x="4416" y="526936"/>
                    <a:pt x="0" y="516275"/>
                    <a:pt x="0" y="505158"/>
                  </a:cubicBezTo>
                  <a:lnTo>
                    <a:pt x="0" y="41915"/>
                  </a:lnTo>
                  <a:cubicBezTo>
                    <a:pt x="0" y="30799"/>
                    <a:pt x="4416" y="20137"/>
                    <a:pt x="12277" y="12277"/>
                  </a:cubicBezTo>
                  <a:cubicBezTo>
                    <a:pt x="20137" y="4416"/>
                    <a:pt x="30799" y="0"/>
                    <a:pt x="41915" y="0"/>
                  </a:cubicBezTo>
                  <a:close/>
                </a:path>
              </a:pathLst>
            </a:custGeom>
            <a:solidFill>
              <a:srgbClr val="FFE397"/>
            </a:solid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8"/>
            <p:cNvSpPr txBox="1"/>
            <p:nvPr/>
          </p:nvSpPr>
          <p:spPr>
            <a:xfrm>
              <a:off x="0" y="-38100"/>
              <a:ext cx="2480955" cy="58517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97" name="Google Shape;697;p28"/>
          <p:cNvSpPr txBox="1"/>
          <p:nvPr/>
        </p:nvSpPr>
        <p:spPr>
          <a:xfrm>
            <a:off x="4769672" y="844554"/>
            <a:ext cx="8748900" cy="12315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8000" b="0" i="0" u="none" strike="noStrike" cap="none">
                <a:solidFill>
                  <a:srgbClr val="231F20"/>
                </a:solidFill>
                <a:latin typeface="Londrina Solid"/>
                <a:ea typeface="Londrina Solid"/>
                <a:cs typeface="Londrina Solid"/>
                <a:sym typeface="Londrina Solid"/>
              </a:rPr>
              <a:t>KESIMPULAN</a:t>
            </a:r>
            <a:endParaRPr/>
          </a:p>
        </p:txBody>
      </p:sp>
      <p:sp>
        <p:nvSpPr>
          <p:cNvPr id="698" name="Google Shape;698;p28"/>
          <p:cNvSpPr/>
          <p:nvPr/>
        </p:nvSpPr>
        <p:spPr>
          <a:xfrm rot="4165798" flipH="1">
            <a:off x="15319149" y="404753"/>
            <a:ext cx="742193" cy="1369149"/>
          </a:xfrm>
          <a:custGeom>
            <a:avLst/>
            <a:gdLst/>
            <a:ahLst/>
            <a:cxnLst/>
            <a:rect l="l" t="t" r="r" b="b"/>
            <a:pathLst>
              <a:path w="742193" h="1369149" extrusionOk="0">
                <a:moveTo>
                  <a:pt x="0" y="1369149"/>
                </a:moveTo>
                <a:lnTo>
                  <a:pt x="742193" y="1369149"/>
                </a:lnTo>
                <a:lnTo>
                  <a:pt x="742193" y="0"/>
                </a:lnTo>
                <a:lnTo>
                  <a:pt x="0" y="0"/>
                </a:lnTo>
                <a:lnTo>
                  <a:pt x="0" y="1369149"/>
                </a:lnTo>
                <a:close/>
              </a:path>
            </a:pathLst>
          </a:custGeom>
          <a:blipFill rotWithShape="1">
            <a:blip r:embed="rId4">
              <a:alphaModFix/>
            </a:blip>
            <a:stretch>
              <a:fillRect/>
            </a:stretch>
          </a:blipFill>
          <a:ln>
            <a:noFill/>
          </a:ln>
        </p:spPr>
      </p:sp>
      <p:sp>
        <p:nvSpPr>
          <p:cNvPr id="699" name="Google Shape;699;p28"/>
          <p:cNvSpPr/>
          <p:nvPr/>
        </p:nvSpPr>
        <p:spPr>
          <a:xfrm>
            <a:off x="3369069" y="683847"/>
            <a:ext cx="768019" cy="768019"/>
          </a:xfrm>
          <a:custGeom>
            <a:avLst/>
            <a:gdLst/>
            <a:ahLst/>
            <a:cxnLst/>
            <a:rect l="l" t="t" r="r" b="b"/>
            <a:pathLst>
              <a:path w="768019" h="768019" extrusionOk="0">
                <a:moveTo>
                  <a:pt x="0" y="0"/>
                </a:moveTo>
                <a:lnTo>
                  <a:pt x="768019" y="0"/>
                </a:lnTo>
                <a:lnTo>
                  <a:pt x="768019" y="768019"/>
                </a:lnTo>
                <a:lnTo>
                  <a:pt x="0" y="768019"/>
                </a:lnTo>
                <a:lnTo>
                  <a:pt x="0" y="0"/>
                </a:lnTo>
                <a:close/>
              </a:path>
            </a:pathLst>
          </a:custGeom>
          <a:blipFill rotWithShape="1">
            <a:blip r:embed="rId5">
              <a:alphaModFix/>
            </a:blip>
            <a:stretch>
              <a:fillRect/>
            </a:stretch>
          </a:blipFill>
          <a:ln>
            <a:noFill/>
          </a:ln>
        </p:spPr>
      </p:sp>
      <p:sp>
        <p:nvSpPr>
          <p:cNvPr id="700" name="Google Shape;700;p28"/>
          <p:cNvSpPr/>
          <p:nvPr/>
        </p:nvSpPr>
        <p:spPr>
          <a:xfrm>
            <a:off x="16875291" y="5667562"/>
            <a:ext cx="768019" cy="768019"/>
          </a:xfrm>
          <a:custGeom>
            <a:avLst/>
            <a:gdLst/>
            <a:ahLst/>
            <a:cxnLst/>
            <a:rect l="l" t="t" r="r" b="b"/>
            <a:pathLst>
              <a:path w="768019" h="768019" extrusionOk="0">
                <a:moveTo>
                  <a:pt x="0" y="0"/>
                </a:moveTo>
                <a:lnTo>
                  <a:pt x="768018" y="0"/>
                </a:lnTo>
                <a:lnTo>
                  <a:pt x="768018" y="768019"/>
                </a:lnTo>
                <a:lnTo>
                  <a:pt x="0" y="768019"/>
                </a:lnTo>
                <a:lnTo>
                  <a:pt x="0" y="0"/>
                </a:lnTo>
                <a:close/>
              </a:path>
            </a:pathLst>
          </a:custGeom>
          <a:blipFill rotWithShape="1">
            <a:blip r:embed="rId5">
              <a:alphaModFix/>
            </a:blip>
            <a:stretch>
              <a:fillRect/>
            </a:stretch>
          </a:blipFill>
          <a:ln>
            <a:noFill/>
          </a:ln>
        </p:spPr>
      </p:sp>
      <p:sp>
        <p:nvSpPr>
          <p:cNvPr id="701" name="Google Shape;701;p28"/>
          <p:cNvSpPr/>
          <p:nvPr/>
        </p:nvSpPr>
        <p:spPr>
          <a:xfrm rot="-4110694">
            <a:off x="938723" y="3172266"/>
            <a:ext cx="742193" cy="1369149"/>
          </a:xfrm>
          <a:custGeom>
            <a:avLst/>
            <a:gdLst/>
            <a:ahLst/>
            <a:cxnLst/>
            <a:rect l="l" t="t" r="r" b="b"/>
            <a:pathLst>
              <a:path w="742193" h="1369149" extrusionOk="0">
                <a:moveTo>
                  <a:pt x="0" y="0"/>
                </a:moveTo>
                <a:lnTo>
                  <a:pt x="742193" y="0"/>
                </a:lnTo>
                <a:lnTo>
                  <a:pt x="742193" y="1369149"/>
                </a:lnTo>
                <a:lnTo>
                  <a:pt x="0" y="1369149"/>
                </a:lnTo>
                <a:lnTo>
                  <a:pt x="0" y="0"/>
                </a:lnTo>
                <a:close/>
              </a:path>
            </a:pathLst>
          </a:custGeom>
          <a:blipFill rotWithShape="1">
            <a:blip r:embed="rId4">
              <a:alphaModFix/>
            </a:blip>
            <a:stretch>
              <a:fillRect/>
            </a:stretch>
          </a:blipFill>
          <a:ln>
            <a:noFill/>
          </a:ln>
        </p:spPr>
      </p:sp>
      <p:sp>
        <p:nvSpPr>
          <p:cNvPr id="702" name="Google Shape;702;p28"/>
          <p:cNvSpPr txBox="1"/>
          <p:nvPr/>
        </p:nvSpPr>
        <p:spPr>
          <a:xfrm>
            <a:off x="2129663" y="2919282"/>
            <a:ext cx="14028900" cy="64686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090" i="0" u="none" strike="noStrike" cap="none">
                <a:solidFill>
                  <a:srgbClr val="231F20"/>
                </a:solidFill>
                <a:latin typeface="Comic Sans MS"/>
                <a:ea typeface="Comic Sans MS"/>
                <a:cs typeface="Comic Sans MS"/>
                <a:sym typeface="Comic Sans MS"/>
              </a:rPr>
              <a:t>Dengan sistem basis data yang baik, e-commerce dapat mengelola stok produk dengan lebih baik. Dengan penerapan sistem DBMS ke sebuah web application berbentuk e-commerce, semua data yang tersimpan akan lebih aman dan rapi serta sewaktu-waktu dapat diakses dengan mudah, kapan saja. Dalam membangun website ini, tentunya kami menggunakan php dan MySQL dengan penuangan konsep-konsep manajemen sistem basis data di dalamnya. Diantaranya, kami menerapkan konsep trigger (log update, log delete, log insert, dan lainnya), stored procedure dan function, views dan sebagainya. Dengan penerapan sistem DBMS ke dalam sebuah web application berbentuk e-commerce ini dapat membantu sistem penjualan berjalan dengan baik.</a:t>
            </a:r>
            <a:endParaRPr sz="1600">
              <a:latin typeface="Comic Sans MS"/>
              <a:ea typeface="Comic Sans MS"/>
              <a:cs typeface="Comic Sans MS"/>
              <a:sym typeface="Comic Sans M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Shape 706"/>
        <p:cNvGrpSpPr/>
        <p:nvPr/>
      </p:nvGrpSpPr>
      <p:grpSpPr>
        <a:xfrm>
          <a:off x="0" y="0"/>
          <a:ext cx="0" cy="0"/>
          <a:chOff x="0" y="0"/>
          <a:chExt cx="0" cy="0"/>
        </a:xfrm>
      </p:grpSpPr>
      <p:grpSp>
        <p:nvGrpSpPr>
          <p:cNvPr id="707" name="Google Shape;707;p30"/>
          <p:cNvGrpSpPr/>
          <p:nvPr/>
        </p:nvGrpSpPr>
        <p:grpSpPr>
          <a:xfrm>
            <a:off x="-1703508" y="5777018"/>
            <a:ext cx="21695015" cy="11040295"/>
            <a:chOff x="0" y="0"/>
            <a:chExt cx="1424432" cy="724874"/>
          </a:xfrm>
        </p:grpSpPr>
        <p:sp>
          <p:nvSpPr>
            <p:cNvPr id="708" name="Google Shape;708;p30"/>
            <p:cNvSpPr/>
            <p:nvPr/>
          </p:nvSpPr>
          <p:spPr>
            <a:xfrm>
              <a:off x="0" y="0"/>
              <a:ext cx="1424432" cy="724874"/>
            </a:xfrm>
            <a:custGeom>
              <a:avLst/>
              <a:gdLst/>
              <a:ahLst/>
              <a:cxnLst/>
              <a:rect l="l" t="t" r="r" b="b"/>
              <a:pathLst>
                <a:path w="1424432" h="724874" extrusionOk="0">
                  <a:moveTo>
                    <a:pt x="712216" y="0"/>
                  </a:moveTo>
                  <a:cubicBezTo>
                    <a:pt x="318870" y="0"/>
                    <a:pt x="0" y="162269"/>
                    <a:pt x="0" y="362437"/>
                  </a:cubicBezTo>
                  <a:cubicBezTo>
                    <a:pt x="0" y="562605"/>
                    <a:pt x="318870" y="724874"/>
                    <a:pt x="712216" y="724874"/>
                  </a:cubicBezTo>
                  <a:cubicBezTo>
                    <a:pt x="1105562" y="724874"/>
                    <a:pt x="1424432" y="562605"/>
                    <a:pt x="1424432" y="362437"/>
                  </a:cubicBezTo>
                  <a:cubicBezTo>
                    <a:pt x="1424432" y="162269"/>
                    <a:pt x="1105562" y="0"/>
                    <a:pt x="712216" y="0"/>
                  </a:cubicBezTo>
                  <a:close/>
                </a:path>
              </a:pathLst>
            </a:custGeom>
            <a:solidFill>
              <a:srgbClr val="A3DFBE"/>
            </a:solidFill>
            <a:ln w="28575" cap="sq" cmpd="sng">
              <a:solidFill>
                <a:srgbClr val="231F2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0"/>
            <p:cNvSpPr txBox="1"/>
            <p:nvPr/>
          </p:nvSpPr>
          <p:spPr>
            <a:xfrm>
              <a:off x="133540" y="10807"/>
              <a:ext cx="1157351" cy="646110"/>
            </a:xfrm>
            <a:prstGeom prst="rect">
              <a:avLst/>
            </a:prstGeom>
            <a:noFill/>
            <a:ln>
              <a:noFill/>
            </a:ln>
          </p:spPr>
          <p:txBody>
            <a:bodyPr spcFirstLastPara="1" wrap="square" lIns="50800" tIns="50800" rIns="50800" bIns="50800" anchor="ctr" anchorCtr="0">
              <a:noAutofit/>
            </a:bodyPr>
            <a:lstStyle/>
            <a:p>
              <a:pPr marL="0" marR="0" lvl="0" indent="0" algn="ctr" rtl="0">
                <a:lnSpc>
                  <a:spcPct val="193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0" name="Google Shape;710;p30"/>
          <p:cNvGrpSpPr/>
          <p:nvPr/>
        </p:nvGrpSpPr>
        <p:grpSpPr>
          <a:xfrm>
            <a:off x="2695453" y="1909803"/>
            <a:ext cx="12897098" cy="7443552"/>
            <a:chOff x="0" y="-38100"/>
            <a:chExt cx="3396766" cy="1960442"/>
          </a:xfrm>
        </p:grpSpPr>
        <p:sp>
          <p:nvSpPr>
            <p:cNvPr id="711" name="Google Shape;711;p30"/>
            <p:cNvSpPr/>
            <p:nvPr/>
          </p:nvSpPr>
          <p:spPr>
            <a:xfrm>
              <a:off x="0" y="0"/>
              <a:ext cx="3396766" cy="1922342"/>
            </a:xfrm>
            <a:custGeom>
              <a:avLst/>
              <a:gdLst/>
              <a:ahLst/>
              <a:cxnLst/>
              <a:rect l="l" t="t" r="r" b="b"/>
              <a:pathLst>
                <a:path w="3396766" h="1922342" extrusionOk="0">
                  <a:moveTo>
                    <a:pt x="30614" y="0"/>
                  </a:moveTo>
                  <a:lnTo>
                    <a:pt x="3366151" y="0"/>
                  </a:lnTo>
                  <a:cubicBezTo>
                    <a:pt x="3374270" y="0"/>
                    <a:pt x="3382058" y="3225"/>
                    <a:pt x="3387799" y="8967"/>
                  </a:cubicBezTo>
                  <a:cubicBezTo>
                    <a:pt x="3393540" y="14708"/>
                    <a:pt x="3396766" y="22495"/>
                    <a:pt x="3396766" y="30614"/>
                  </a:cubicBezTo>
                  <a:lnTo>
                    <a:pt x="3396766" y="1891727"/>
                  </a:lnTo>
                  <a:cubicBezTo>
                    <a:pt x="3396766" y="1899847"/>
                    <a:pt x="3393540" y="1907634"/>
                    <a:pt x="3387799" y="1913375"/>
                  </a:cubicBezTo>
                  <a:cubicBezTo>
                    <a:pt x="3382058" y="1919116"/>
                    <a:pt x="3374270" y="1922342"/>
                    <a:pt x="3366151" y="1922342"/>
                  </a:cubicBezTo>
                  <a:lnTo>
                    <a:pt x="30614" y="1922342"/>
                  </a:lnTo>
                  <a:cubicBezTo>
                    <a:pt x="13707" y="1922342"/>
                    <a:pt x="0" y="1908635"/>
                    <a:pt x="0" y="1891727"/>
                  </a:cubicBezTo>
                  <a:lnTo>
                    <a:pt x="0" y="30614"/>
                  </a:lnTo>
                  <a:cubicBezTo>
                    <a:pt x="0" y="13707"/>
                    <a:pt x="13707" y="0"/>
                    <a:pt x="30614" y="0"/>
                  </a:cubicBezTo>
                  <a:close/>
                </a:path>
              </a:pathLst>
            </a:custGeom>
            <a:solidFill>
              <a:srgbClr val="231F20"/>
            </a:solid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0"/>
            <p:cNvSpPr txBox="1"/>
            <p:nvPr/>
          </p:nvSpPr>
          <p:spPr>
            <a:xfrm>
              <a:off x="0" y="-38100"/>
              <a:ext cx="3396765" cy="1960442"/>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13" name="Google Shape;713;p30"/>
          <p:cNvSpPr/>
          <p:nvPr/>
        </p:nvSpPr>
        <p:spPr>
          <a:xfrm rot="707461">
            <a:off x="311849" y="7231870"/>
            <a:ext cx="2092460" cy="3065644"/>
          </a:xfrm>
          <a:custGeom>
            <a:avLst/>
            <a:gdLst/>
            <a:ahLst/>
            <a:cxnLst/>
            <a:rect l="l" t="t" r="r" b="b"/>
            <a:pathLst>
              <a:path w="2092460" h="3065644" extrusionOk="0">
                <a:moveTo>
                  <a:pt x="0" y="0"/>
                </a:moveTo>
                <a:lnTo>
                  <a:pt x="2092459" y="0"/>
                </a:lnTo>
                <a:lnTo>
                  <a:pt x="2092459" y="3065644"/>
                </a:lnTo>
                <a:lnTo>
                  <a:pt x="0" y="3065644"/>
                </a:lnTo>
                <a:lnTo>
                  <a:pt x="0" y="0"/>
                </a:lnTo>
                <a:close/>
              </a:path>
            </a:pathLst>
          </a:custGeom>
          <a:blipFill rotWithShape="1">
            <a:blip r:embed="rId3">
              <a:alphaModFix/>
            </a:blip>
            <a:stretch>
              <a:fillRect l="-507902" t="-102493" b="-178183"/>
            </a:stretch>
          </a:blipFill>
          <a:ln>
            <a:noFill/>
          </a:ln>
        </p:spPr>
      </p:sp>
      <p:grpSp>
        <p:nvGrpSpPr>
          <p:cNvPr id="714" name="Google Shape;714;p30"/>
          <p:cNvGrpSpPr/>
          <p:nvPr/>
        </p:nvGrpSpPr>
        <p:grpSpPr>
          <a:xfrm>
            <a:off x="2857731" y="2011480"/>
            <a:ext cx="12550697" cy="7197062"/>
            <a:chOff x="0" y="-38100"/>
            <a:chExt cx="2546273" cy="1460133"/>
          </a:xfrm>
        </p:grpSpPr>
        <p:sp>
          <p:nvSpPr>
            <p:cNvPr id="715" name="Google Shape;715;p30"/>
            <p:cNvSpPr/>
            <p:nvPr/>
          </p:nvSpPr>
          <p:spPr>
            <a:xfrm>
              <a:off x="0" y="0"/>
              <a:ext cx="2546273" cy="1422033"/>
            </a:xfrm>
            <a:custGeom>
              <a:avLst/>
              <a:gdLst/>
              <a:ahLst/>
              <a:cxnLst/>
              <a:rect l="l" t="t" r="r" b="b"/>
              <a:pathLst>
                <a:path w="2546273" h="1422033" extrusionOk="0">
                  <a:moveTo>
                    <a:pt x="31459" y="0"/>
                  </a:moveTo>
                  <a:lnTo>
                    <a:pt x="2514813" y="0"/>
                  </a:lnTo>
                  <a:cubicBezTo>
                    <a:pt x="2532188" y="0"/>
                    <a:pt x="2546273" y="14085"/>
                    <a:pt x="2546273" y="31459"/>
                  </a:cubicBezTo>
                  <a:lnTo>
                    <a:pt x="2546273" y="1390573"/>
                  </a:lnTo>
                  <a:cubicBezTo>
                    <a:pt x="2546273" y="1398917"/>
                    <a:pt x="2542958" y="1406919"/>
                    <a:pt x="2537059" y="1412818"/>
                  </a:cubicBezTo>
                  <a:cubicBezTo>
                    <a:pt x="2531159" y="1418718"/>
                    <a:pt x="2523157" y="1422033"/>
                    <a:pt x="2514813" y="1422033"/>
                  </a:cubicBezTo>
                  <a:lnTo>
                    <a:pt x="31459" y="1422033"/>
                  </a:lnTo>
                  <a:cubicBezTo>
                    <a:pt x="23116" y="1422033"/>
                    <a:pt x="15114" y="1418718"/>
                    <a:pt x="9214" y="1412818"/>
                  </a:cubicBezTo>
                  <a:cubicBezTo>
                    <a:pt x="3314" y="1406919"/>
                    <a:pt x="0" y="1398917"/>
                    <a:pt x="0" y="1390573"/>
                  </a:cubicBezTo>
                  <a:lnTo>
                    <a:pt x="0" y="31459"/>
                  </a:lnTo>
                  <a:cubicBezTo>
                    <a:pt x="0" y="23116"/>
                    <a:pt x="3314" y="15114"/>
                    <a:pt x="9214" y="9214"/>
                  </a:cubicBezTo>
                  <a:cubicBezTo>
                    <a:pt x="15114" y="3314"/>
                    <a:pt x="23116" y="0"/>
                    <a:pt x="31459" y="0"/>
                  </a:cubicBezTo>
                  <a:close/>
                </a:path>
              </a:pathLst>
            </a:custGeom>
            <a:solidFill>
              <a:srgbClr val="FFE397"/>
            </a:solid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0"/>
            <p:cNvSpPr txBox="1"/>
            <p:nvPr/>
          </p:nvSpPr>
          <p:spPr>
            <a:xfrm>
              <a:off x="0" y="-38100"/>
              <a:ext cx="2546273" cy="14601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17" name="Google Shape;717;p30"/>
          <p:cNvSpPr/>
          <p:nvPr/>
        </p:nvSpPr>
        <p:spPr>
          <a:xfrm rot="-4161082" flipH="1">
            <a:off x="17465480" y="8668781"/>
            <a:ext cx="742193" cy="1369149"/>
          </a:xfrm>
          <a:custGeom>
            <a:avLst/>
            <a:gdLst/>
            <a:ahLst/>
            <a:cxnLst/>
            <a:rect l="l" t="t" r="r" b="b"/>
            <a:pathLst>
              <a:path w="742193" h="1369149" extrusionOk="0">
                <a:moveTo>
                  <a:pt x="742193" y="0"/>
                </a:moveTo>
                <a:lnTo>
                  <a:pt x="0" y="0"/>
                </a:lnTo>
                <a:lnTo>
                  <a:pt x="0" y="1369149"/>
                </a:lnTo>
                <a:lnTo>
                  <a:pt x="742193" y="1369149"/>
                </a:lnTo>
                <a:lnTo>
                  <a:pt x="742193" y="0"/>
                </a:lnTo>
                <a:close/>
              </a:path>
            </a:pathLst>
          </a:custGeom>
          <a:blipFill rotWithShape="1">
            <a:blip r:embed="rId4">
              <a:alphaModFix/>
            </a:blip>
            <a:stretch>
              <a:fillRect/>
            </a:stretch>
          </a:blipFill>
          <a:ln>
            <a:noFill/>
          </a:ln>
        </p:spPr>
      </p:sp>
      <p:sp>
        <p:nvSpPr>
          <p:cNvPr id="718" name="Google Shape;718;p30"/>
          <p:cNvSpPr/>
          <p:nvPr/>
        </p:nvSpPr>
        <p:spPr>
          <a:xfrm>
            <a:off x="16462728" y="2729534"/>
            <a:ext cx="1204778" cy="1104391"/>
          </a:xfrm>
          <a:custGeom>
            <a:avLst/>
            <a:gdLst/>
            <a:ahLst/>
            <a:cxnLst/>
            <a:rect l="l" t="t" r="r" b="b"/>
            <a:pathLst>
              <a:path w="1204778" h="1104391" extrusionOk="0">
                <a:moveTo>
                  <a:pt x="0" y="0"/>
                </a:moveTo>
                <a:lnTo>
                  <a:pt x="1204777" y="0"/>
                </a:lnTo>
                <a:lnTo>
                  <a:pt x="1204777" y="1104391"/>
                </a:lnTo>
                <a:lnTo>
                  <a:pt x="0" y="1104391"/>
                </a:lnTo>
                <a:lnTo>
                  <a:pt x="0" y="0"/>
                </a:lnTo>
                <a:close/>
              </a:path>
            </a:pathLst>
          </a:custGeom>
          <a:blipFill rotWithShape="1">
            <a:blip r:embed="rId5">
              <a:alphaModFix/>
            </a:blip>
            <a:stretch>
              <a:fillRect l="-195417" r="-350869" b="-380330"/>
            </a:stretch>
          </a:blipFill>
          <a:ln>
            <a:noFill/>
          </a:ln>
        </p:spPr>
      </p:sp>
      <p:sp>
        <p:nvSpPr>
          <p:cNvPr id="719" name="Google Shape;719;p30"/>
          <p:cNvSpPr/>
          <p:nvPr/>
        </p:nvSpPr>
        <p:spPr>
          <a:xfrm>
            <a:off x="13211031" y="455828"/>
            <a:ext cx="1034865" cy="1145743"/>
          </a:xfrm>
          <a:custGeom>
            <a:avLst/>
            <a:gdLst/>
            <a:ahLst/>
            <a:cxnLst/>
            <a:rect l="l" t="t" r="r" b="b"/>
            <a:pathLst>
              <a:path w="1034865" h="1145743" extrusionOk="0">
                <a:moveTo>
                  <a:pt x="0" y="0"/>
                </a:moveTo>
                <a:lnTo>
                  <a:pt x="1034865" y="0"/>
                </a:lnTo>
                <a:lnTo>
                  <a:pt x="1034865" y="1145744"/>
                </a:lnTo>
                <a:lnTo>
                  <a:pt x="0" y="1145744"/>
                </a:lnTo>
                <a:lnTo>
                  <a:pt x="0" y="0"/>
                </a:lnTo>
                <a:close/>
              </a:path>
            </a:pathLst>
          </a:custGeom>
          <a:blipFill rotWithShape="1">
            <a:blip r:embed="rId6">
              <a:alphaModFix/>
            </a:blip>
            <a:stretch>
              <a:fillRect l="-302680" t="-69343" r="-28893" b="-189761"/>
            </a:stretch>
          </a:blipFill>
          <a:ln>
            <a:noFill/>
          </a:ln>
        </p:spPr>
      </p:sp>
      <p:sp>
        <p:nvSpPr>
          <p:cNvPr id="720" name="Google Shape;720;p30"/>
          <p:cNvSpPr/>
          <p:nvPr/>
        </p:nvSpPr>
        <p:spPr>
          <a:xfrm>
            <a:off x="1028700" y="1028700"/>
            <a:ext cx="2504248" cy="2121815"/>
          </a:xfrm>
          <a:custGeom>
            <a:avLst/>
            <a:gdLst/>
            <a:ahLst/>
            <a:cxnLst/>
            <a:rect l="l" t="t" r="r" b="b"/>
            <a:pathLst>
              <a:path w="2504248" h="2121815" extrusionOk="0">
                <a:moveTo>
                  <a:pt x="0" y="0"/>
                </a:moveTo>
                <a:lnTo>
                  <a:pt x="2504248" y="0"/>
                </a:lnTo>
                <a:lnTo>
                  <a:pt x="2504248" y="2121815"/>
                </a:lnTo>
                <a:lnTo>
                  <a:pt x="0" y="2121815"/>
                </a:lnTo>
                <a:lnTo>
                  <a:pt x="0" y="0"/>
                </a:lnTo>
                <a:close/>
              </a:path>
            </a:pathLst>
          </a:custGeom>
          <a:blipFill rotWithShape="1">
            <a:blip r:embed="rId7">
              <a:alphaModFix/>
            </a:blip>
            <a:stretch>
              <a:fillRect t="-232745" r="-499448" b="-229115"/>
            </a:stretch>
          </a:blipFill>
          <a:ln>
            <a:noFill/>
          </a:ln>
        </p:spPr>
      </p:sp>
      <p:sp>
        <p:nvSpPr>
          <p:cNvPr id="721" name="Google Shape;721;p30"/>
          <p:cNvSpPr txBox="1"/>
          <p:nvPr/>
        </p:nvSpPr>
        <p:spPr>
          <a:xfrm>
            <a:off x="5076969" y="4850977"/>
            <a:ext cx="8134200" cy="17529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1388" b="0" i="0" u="none" strike="noStrike" cap="none">
                <a:solidFill>
                  <a:srgbClr val="FFFFFF"/>
                </a:solidFill>
                <a:latin typeface="Londrina Solid"/>
                <a:ea typeface="Londrina Solid"/>
                <a:cs typeface="Londrina Solid"/>
                <a:sym typeface="Londrina Solid"/>
              </a:rPr>
              <a:t>TERIMA KASIH</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Shape 182"/>
        <p:cNvGrpSpPr/>
        <p:nvPr/>
      </p:nvGrpSpPr>
      <p:grpSpPr>
        <a:xfrm>
          <a:off x="0" y="0"/>
          <a:ext cx="0" cy="0"/>
          <a:chOff x="0" y="0"/>
          <a:chExt cx="0" cy="0"/>
        </a:xfrm>
      </p:grpSpPr>
      <p:grpSp>
        <p:nvGrpSpPr>
          <p:cNvPr id="183" name="Google Shape;183;p4"/>
          <p:cNvGrpSpPr/>
          <p:nvPr/>
        </p:nvGrpSpPr>
        <p:grpSpPr>
          <a:xfrm>
            <a:off x="-260960" y="-5944295"/>
            <a:ext cx="18809921" cy="9509277"/>
            <a:chOff x="0" y="0"/>
            <a:chExt cx="25079894" cy="12679036"/>
          </a:xfrm>
        </p:grpSpPr>
        <p:sp>
          <p:nvSpPr>
            <p:cNvPr id="184" name="Google Shape;184;p4"/>
            <p:cNvSpPr/>
            <p:nvPr/>
          </p:nvSpPr>
          <p:spPr>
            <a:xfrm>
              <a:off x="0" y="29282"/>
              <a:ext cx="14133803" cy="12649754"/>
            </a:xfrm>
            <a:custGeom>
              <a:avLst/>
              <a:gdLst/>
              <a:ahLst/>
              <a:cxnLst/>
              <a:rect l="l" t="t" r="r" b="b"/>
              <a:pathLst>
                <a:path w="14133803" h="12649754" extrusionOk="0">
                  <a:moveTo>
                    <a:pt x="0" y="0"/>
                  </a:moveTo>
                  <a:lnTo>
                    <a:pt x="14133803" y="0"/>
                  </a:lnTo>
                  <a:lnTo>
                    <a:pt x="14133803" y="12649754"/>
                  </a:lnTo>
                  <a:lnTo>
                    <a:pt x="0" y="12649754"/>
                  </a:lnTo>
                  <a:lnTo>
                    <a:pt x="0" y="0"/>
                  </a:lnTo>
                  <a:close/>
                </a:path>
              </a:pathLst>
            </a:custGeom>
            <a:blipFill rotWithShape="1">
              <a:blip r:embed="rId3">
                <a:alphaModFix amt="5000"/>
              </a:blip>
              <a:stretch>
                <a:fillRect/>
              </a:stretch>
            </a:blipFill>
            <a:ln>
              <a:noFill/>
            </a:ln>
          </p:spPr>
        </p:sp>
        <p:sp>
          <p:nvSpPr>
            <p:cNvPr id="185" name="Google Shape;185;p4"/>
            <p:cNvSpPr/>
            <p:nvPr/>
          </p:nvSpPr>
          <p:spPr>
            <a:xfrm>
              <a:off x="10946091" y="0"/>
              <a:ext cx="14133803" cy="12649754"/>
            </a:xfrm>
            <a:custGeom>
              <a:avLst/>
              <a:gdLst/>
              <a:ahLst/>
              <a:cxnLst/>
              <a:rect l="l" t="t" r="r" b="b"/>
              <a:pathLst>
                <a:path w="14133803" h="12649754" extrusionOk="0">
                  <a:moveTo>
                    <a:pt x="0" y="0"/>
                  </a:moveTo>
                  <a:lnTo>
                    <a:pt x="14133803" y="0"/>
                  </a:lnTo>
                  <a:lnTo>
                    <a:pt x="14133803" y="12649754"/>
                  </a:lnTo>
                  <a:lnTo>
                    <a:pt x="0" y="12649754"/>
                  </a:lnTo>
                  <a:lnTo>
                    <a:pt x="0" y="0"/>
                  </a:lnTo>
                  <a:close/>
                </a:path>
              </a:pathLst>
            </a:custGeom>
            <a:blipFill rotWithShape="1">
              <a:blip r:embed="rId3">
                <a:alphaModFix amt="5000"/>
              </a:blip>
              <a:stretch>
                <a:fillRect/>
              </a:stretch>
            </a:blipFill>
            <a:ln>
              <a:noFill/>
            </a:ln>
          </p:spPr>
        </p:sp>
      </p:grpSp>
      <p:grpSp>
        <p:nvGrpSpPr>
          <p:cNvPr id="186" name="Google Shape;186;p4"/>
          <p:cNvGrpSpPr/>
          <p:nvPr/>
        </p:nvGrpSpPr>
        <p:grpSpPr>
          <a:xfrm>
            <a:off x="4434061" y="392932"/>
            <a:ext cx="9419877" cy="2221832"/>
            <a:chOff x="0" y="-38100"/>
            <a:chExt cx="2480955" cy="585174"/>
          </a:xfrm>
        </p:grpSpPr>
        <p:sp>
          <p:nvSpPr>
            <p:cNvPr id="187" name="Google Shape;187;p4"/>
            <p:cNvSpPr/>
            <p:nvPr/>
          </p:nvSpPr>
          <p:spPr>
            <a:xfrm>
              <a:off x="0" y="0"/>
              <a:ext cx="2480955" cy="547074"/>
            </a:xfrm>
            <a:custGeom>
              <a:avLst/>
              <a:gdLst/>
              <a:ahLst/>
              <a:cxnLst/>
              <a:rect l="l" t="t" r="r" b="b"/>
              <a:pathLst>
                <a:path w="2480955" h="547074" extrusionOk="0">
                  <a:moveTo>
                    <a:pt x="41915" y="0"/>
                  </a:moveTo>
                  <a:lnTo>
                    <a:pt x="2439040" y="0"/>
                  </a:lnTo>
                  <a:cubicBezTo>
                    <a:pt x="2450157" y="0"/>
                    <a:pt x="2460818" y="4416"/>
                    <a:pt x="2468679" y="12277"/>
                  </a:cubicBezTo>
                  <a:cubicBezTo>
                    <a:pt x="2476539" y="20137"/>
                    <a:pt x="2480955" y="30799"/>
                    <a:pt x="2480955" y="41915"/>
                  </a:cubicBezTo>
                  <a:lnTo>
                    <a:pt x="2480955" y="505158"/>
                  </a:lnTo>
                  <a:cubicBezTo>
                    <a:pt x="2480955" y="516275"/>
                    <a:pt x="2476539" y="526936"/>
                    <a:pt x="2468679" y="534797"/>
                  </a:cubicBezTo>
                  <a:cubicBezTo>
                    <a:pt x="2460818" y="542658"/>
                    <a:pt x="2450157" y="547074"/>
                    <a:pt x="2439040" y="547074"/>
                  </a:cubicBezTo>
                  <a:lnTo>
                    <a:pt x="41915" y="547074"/>
                  </a:lnTo>
                  <a:cubicBezTo>
                    <a:pt x="30799" y="547074"/>
                    <a:pt x="20137" y="542658"/>
                    <a:pt x="12277" y="534797"/>
                  </a:cubicBezTo>
                  <a:cubicBezTo>
                    <a:pt x="4416" y="526936"/>
                    <a:pt x="0" y="516275"/>
                    <a:pt x="0" y="505158"/>
                  </a:cubicBezTo>
                  <a:lnTo>
                    <a:pt x="0" y="41915"/>
                  </a:lnTo>
                  <a:cubicBezTo>
                    <a:pt x="0" y="30799"/>
                    <a:pt x="4416" y="20137"/>
                    <a:pt x="12277" y="12277"/>
                  </a:cubicBezTo>
                  <a:cubicBezTo>
                    <a:pt x="20137" y="4416"/>
                    <a:pt x="30799" y="0"/>
                    <a:pt x="41915" y="0"/>
                  </a:cubicBezTo>
                  <a:close/>
                </a:path>
              </a:pathLst>
            </a:custGeom>
            <a:solidFill>
              <a:srgbClr val="FFE397"/>
            </a:solid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txBox="1"/>
            <p:nvPr/>
          </p:nvSpPr>
          <p:spPr>
            <a:xfrm>
              <a:off x="0" y="-38100"/>
              <a:ext cx="2480955" cy="58517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9" name="Google Shape;189;p4"/>
          <p:cNvGrpSpPr/>
          <p:nvPr/>
        </p:nvGrpSpPr>
        <p:grpSpPr>
          <a:xfrm>
            <a:off x="2691315" y="7145950"/>
            <a:ext cx="1355508" cy="948807"/>
            <a:chOff x="0" y="-66675"/>
            <a:chExt cx="677568" cy="474274"/>
          </a:xfrm>
        </p:grpSpPr>
        <p:sp>
          <p:nvSpPr>
            <p:cNvPr id="190" name="Google Shape;190;p4"/>
            <p:cNvSpPr/>
            <p:nvPr/>
          </p:nvSpPr>
          <p:spPr>
            <a:xfrm>
              <a:off x="0" y="0"/>
              <a:ext cx="677568" cy="407599"/>
            </a:xfrm>
            <a:custGeom>
              <a:avLst/>
              <a:gdLst/>
              <a:ahLst/>
              <a:cxnLst/>
              <a:rect l="l" t="t" r="r" b="b"/>
              <a:pathLst>
                <a:path w="677568" h="407599" extrusionOk="0">
                  <a:moveTo>
                    <a:pt x="171344" y="0"/>
                  </a:moveTo>
                  <a:lnTo>
                    <a:pt x="506225" y="0"/>
                  </a:lnTo>
                  <a:cubicBezTo>
                    <a:pt x="600855" y="0"/>
                    <a:pt x="677568" y="76713"/>
                    <a:pt x="677568" y="171344"/>
                  </a:cubicBezTo>
                  <a:lnTo>
                    <a:pt x="677568" y="236255"/>
                  </a:lnTo>
                  <a:cubicBezTo>
                    <a:pt x="677568" y="281699"/>
                    <a:pt x="659516" y="325280"/>
                    <a:pt x="627383" y="357414"/>
                  </a:cubicBezTo>
                  <a:cubicBezTo>
                    <a:pt x="595250" y="389547"/>
                    <a:pt x="551668" y="407599"/>
                    <a:pt x="506225" y="407599"/>
                  </a:cubicBezTo>
                  <a:lnTo>
                    <a:pt x="171344" y="407599"/>
                  </a:lnTo>
                  <a:cubicBezTo>
                    <a:pt x="125900" y="407599"/>
                    <a:pt x="82319" y="389547"/>
                    <a:pt x="50185" y="357414"/>
                  </a:cubicBezTo>
                  <a:cubicBezTo>
                    <a:pt x="18052" y="325280"/>
                    <a:pt x="0" y="281699"/>
                    <a:pt x="0" y="236255"/>
                  </a:cubicBezTo>
                  <a:lnTo>
                    <a:pt x="0" y="171344"/>
                  </a:lnTo>
                  <a:cubicBezTo>
                    <a:pt x="0" y="125900"/>
                    <a:pt x="18052" y="82319"/>
                    <a:pt x="50185" y="50185"/>
                  </a:cubicBezTo>
                  <a:cubicBezTo>
                    <a:pt x="82319" y="18052"/>
                    <a:pt x="125900" y="0"/>
                    <a:pt x="171344" y="0"/>
                  </a:cubicBezTo>
                  <a:close/>
                </a:path>
              </a:pathLst>
            </a:custGeom>
            <a:solidFill>
              <a:srgbClr val="FFE397"/>
            </a:solid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txBox="1"/>
            <p:nvPr/>
          </p:nvSpPr>
          <p:spPr>
            <a:xfrm>
              <a:off x="0" y="-66675"/>
              <a:ext cx="677568" cy="474274"/>
            </a:xfrm>
            <a:prstGeom prst="rect">
              <a:avLst/>
            </a:prstGeom>
            <a:noFill/>
            <a:ln>
              <a:noFill/>
            </a:ln>
          </p:spPr>
          <p:txBody>
            <a:bodyPr spcFirstLastPara="1" wrap="square" lIns="50800" tIns="50800" rIns="50800" bIns="50800" anchor="ctr" anchorCtr="0">
              <a:noAutofit/>
            </a:bodyPr>
            <a:lstStyle/>
            <a:p>
              <a:pPr marL="0" marR="0" lvl="0" indent="0" algn="ctr" rtl="0">
                <a:lnSpc>
                  <a:spcPct val="120006"/>
                </a:lnSpc>
                <a:spcBef>
                  <a:spcPts val="0"/>
                </a:spcBef>
                <a:spcAft>
                  <a:spcPts val="0"/>
                </a:spcAft>
                <a:buNone/>
              </a:pPr>
              <a:r>
                <a:rPr lang="en-US" sz="3199" b="0" i="0" u="none" strike="noStrike" cap="none">
                  <a:solidFill>
                    <a:srgbClr val="231F20"/>
                  </a:solidFill>
                  <a:latin typeface="Arial"/>
                  <a:ea typeface="Arial"/>
                  <a:cs typeface="Arial"/>
                  <a:sym typeface="Arial"/>
                </a:rPr>
                <a:t>1</a:t>
              </a:r>
              <a:endParaRPr/>
            </a:p>
          </p:txBody>
        </p:sp>
      </p:grpSp>
      <p:sp>
        <p:nvSpPr>
          <p:cNvPr id="192" name="Google Shape;192;p4"/>
          <p:cNvSpPr txBox="1"/>
          <p:nvPr/>
        </p:nvSpPr>
        <p:spPr>
          <a:xfrm>
            <a:off x="4769604" y="968851"/>
            <a:ext cx="8748900" cy="12315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8000" b="0" i="0" u="none" strike="noStrike" cap="none">
                <a:solidFill>
                  <a:srgbClr val="231F20"/>
                </a:solidFill>
                <a:latin typeface="Londrina Solid"/>
                <a:ea typeface="Londrina Solid"/>
                <a:cs typeface="Londrina Solid"/>
                <a:sym typeface="Londrina Solid"/>
              </a:rPr>
              <a:t>RUMUSAN MASALAH</a:t>
            </a:r>
            <a:endParaRPr/>
          </a:p>
        </p:txBody>
      </p:sp>
      <p:sp>
        <p:nvSpPr>
          <p:cNvPr id="193" name="Google Shape;193;p4"/>
          <p:cNvSpPr/>
          <p:nvPr/>
        </p:nvSpPr>
        <p:spPr>
          <a:xfrm rot="4165798" flipH="1">
            <a:off x="15319149" y="404753"/>
            <a:ext cx="742193" cy="1369149"/>
          </a:xfrm>
          <a:custGeom>
            <a:avLst/>
            <a:gdLst/>
            <a:ahLst/>
            <a:cxnLst/>
            <a:rect l="l" t="t" r="r" b="b"/>
            <a:pathLst>
              <a:path w="742193" h="1369149" extrusionOk="0">
                <a:moveTo>
                  <a:pt x="0" y="1369149"/>
                </a:moveTo>
                <a:lnTo>
                  <a:pt x="742193" y="1369149"/>
                </a:lnTo>
                <a:lnTo>
                  <a:pt x="742193" y="0"/>
                </a:lnTo>
                <a:lnTo>
                  <a:pt x="0" y="0"/>
                </a:lnTo>
                <a:lnTo>
                  <a:pt x="0" y="1369149"/>
                </a:lnTo>
                <a:close/>
              </a:path>
            </a:pathLst>
          </a:custGeom>
          <a:blipFill rotWithShape="1">
            <a:blip r:embed="rId4">
              <a:alphaModFix/>
            </a:blip>
            <a:stretch>
              <a:fillRect/>
            </a:stretch>
          </a:blipFill>
          <a:ln>
            <a:noFill/>
          </a:ln>
        </p:spPr>
      </p:sp>
      <p:sp>
        <p:nvSpPr>
          <p:cNvPr id="194" name="Google Shape;194;p4"/>
          <p:cNvSpPr/>
          <p:nvPr/>
        </p:nvSpPr>
        <p:spPr>
          <a:xfrm>
            <a:off x="3369069" y="683847"/>
            <a:ext cx="768019" cy="768019"/>
          </a:xfrm>
          <a:custGeom>
            <a:avLst/>
            <a:gdLst/>
            <a:ahLst/>
            <a:cxnLst/>
            <a:rect l="l" t="t" r="r" b="b"/>
            <a:pathLst>
              <a:path w="768019" h="768019" extrusionOk="0">
                <a:moveTo>
                  <a:pt x="0" y="0"/>
                </a:moveTo>
                <a:lnTo>
                  <a:pt x="768019" y="0"/>
                </a:lnTo>
                <a:lnTo>
                  <a:pt x="768019" y="768019"/>
                </a:lnTo>
                <a:lnTo>
                  <a:pt x="0" y="768019"/>
                </a:lnTo>
                <a:lnTo>
                  <a:pt x="0" y="0"/>
                </a:lnTo>
                <a:close/>
              </a:path>
            </a:pathLst>
          </a:custGeom>
          <a:blipFill rotWithShape="1">
            <a:blip r:embed="rId5">
              <a:alphaModFix/>
            </a:blip>
            <a:stretch>
              <a:fillRect/>
            </a:stretch>
          </a:blipFill>
          <a:ln>
            <a:noFill/>
          </a:ln>
        </p:spPr>
      </p:sp>
      <p:sp>
        <p:nvSpPr>
          <p:cNvPr id="195" name="Google Shape;195;p4"/>
          <p:cNvSpPr/>
          <p:nvPr/>
        </p:nvSpPr>
        <p:spPr>
          <a:xfrm rot="-4110694">
            <a:off x="938723" y="3172266"/>
            <a:ext cx="742193" cy="1369149"/>
          </a:xfrm>
          <a:custGeom>
            <a:avLst/>
            <a:gdLst/>
            <a:ahLst/>
            <a:cxnLst/>
            <a:rect l="l" t="t" r="r" b="b"/>
            <a:pathLst>
              <a:path w="742193" h="1369149" extrusionOk="0">
                <a:moveTo>
                  <a:pt x="0" y="0"/>
                </a:moveTo>
                <a:lnTo>
                  <a:pt x="742193" y="0"/>
                </a:lnTo>
                <a:lnTo>
                  <a:pt x="742193" y="1369149"/>
                </a:lnTo>
                <a:lnTo>
                  <a:pt x="0" y="1369149"/>
                </a:lnTo>
                <a:lnTo>
                  <a:pt x="0" y="0"/>
                </a:lnTo>
                <a:close/>
              </a:path>
            </a:pathLst>
          </a:custGeom>
          <a:blipFill rotWithShape="1">
            <a:blip r:embed="rId4">
              <a:alphaModFix/>
            </a:blip>
            <a:stretch>
              <a:fillRect/>
            </a:stretch>
          </a:blipFill>
          <a:ln>
            <a:noFill/>
          </a:ln>
        </p:spPr>
      </p:sp>
      <p:sp>
        <p:nvSpPr>
          <p:cNvPr id="196" name="Google Shape;196;p4"/>
          <p:cNvSpPr/>
          <p:nvPr/>
        </p:nvSpPr>
        <p:spPr>
          <a:xfrm>
            <a:off x="16875291" y="5667562"/>
            <a:ext cx="768019" cy="768019"/>
          </a:xfrm>
          <a:custGeom>
            <a:avLst/>
            <a:gdLst/>
            <a:ahLst/>
            <a:cxnLst/>
            <a:rect l="l" t="t" r="r" b="b"/>
            <a:pathLst>
              <a:path w="768019" h="768019" extrusionOk="0">
                <a:moveTo>
                  <a:pt x="0" y="0"/>
                </a:moveTo>
                <a:lnTo>
                  <a:pt x="768018" y="0"/>
                </a:lnTo>
                <a:lnTo>
                  <a:pt x="768018" y="768019"/>
                </a:lnTo>
                <a:lnTo>
                  <a:pt x="0" y="768019"/>
                </a:lnTo>
                <a:lnTo>
                  <a:pt x="0" y="0"/>
                </a:lnTo>
                <a:close/>
              </a:path>
            </a:pathLst>
          </a:custGeom>
          <a:blipFill rotWithShape="1">
            <a:blip r:embed="rId5">
              <a:alphaModFix/>
            </a:blip>
            <a:stretch>
              <a:fillRect/>
            </a:stretch>
          </a:blipFill>
          <a:ln>
            <a:noFill/>
          </a:ln>
        </p:spPr>
      </p:sp>
      <p:grpSp>
        <p:nvGrpSpPr>
          <p:cNvPr id="197" name="Google Shape;197;p4"/>
          <p:cNvGrpSpPr/>
          <p:nvPr/>
        </p:nvGrpSpPr>
        <p:grpSpPr>
          <a:xfrm>
            <a:off x="-1703508" y="7890601"/>
            <a:ext cx="21695015" cy="8702332"/>
            <a:chOff x="0" y="-3955"/>
            <a:chExt cx="1424432" cy="571370"/>
          </a:xfrm>
        </p:grpSpPr>
        <p:sp>
          <p:nvSpPr>
            <p:cNvPr id="198" name="Google Shape;198;p4"/>
            <p:cNvSpPr/>
            <p:nvPr/>
          </p:nvSpPr>
          <p:spPr>
            <a:xfrm>
              <a:off x="0" y="0"/>
              <a:ext cx="1424432" cy="567415"/>
            </a:xfrm>
            <a:custGeom>
              <a:avLst/>
              <a:gdLst/>
              <a:ahLst/>
              <a:cxnLst/>
              <a:rect l="l" t="t" r="r" b="b"/>
              <a:pathLst>
                <a:path w="1424432" h="567415" extrusionOk="0">
                  <a:moveTo>
                    <a:pt x="712216" y="0"/>
                  </a:moveTo>
                  <a:cubicBezTo>
                    <a:pt x="318870" y="0"/>
                    <a:pt x="0" y="127020"/>
                    <a:pt x="0" y="283707"/>
                  </a:cubicBezTo>
                  <a:cubicBezTo>
                    <a:pt x="0" y="440395"/>
                    <a:pt x="318870" y="567415"/>
                    <a:pt x="712216" y="567415"/>
                  </a:cubicBezTo>
                  <a:cubicBezTo>
                    <a:pt x="1105562" y="567415"/>
                    <a:pt x="1424432" y="440395"/>
                    <a:pt x="1424432" y="283707"/>
                  </a:cubicBezTo>
                  <a:cubicBezTo>
                    <a:pt x="1424432" y="127020"/>
                    <a:pt x="1105562" y="0"/>
                    <a:pt x="712216" y="0"/>
                  </a:cubicBezTo>
                  <a:close/>
                </a:path>
              </a:pathLst>
            </a:custGeom>
            <a:solidFill>
              <a:srgbClr val="A3DFBE"/>
            </a:solidFill>
            <a:ln w="28575" cap="sq" cmpd="sng">
              <a:solidFill>
                <a:srgbClr val="231F2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txBox="1"/>
            <p:nvPr/>
          </p:nvSpPr>
          <p:spPr>
            <a:xfrm>
              <a:off x="133540" y="-3955"/>
              <a:ext cx="1157351" cy="518175"/>
            </a:xfrm>
            <a:prstGeom prst="rect">
              <a:avLst/>
            </a:prstGeom>
            <a:noFill/>
            <a:ln>
              <a:noFill/>
            </a:ln>
          </p:spPr>
          <p:txBody>
            <a:bodyPr spcFirstLastPara="1" wrap="square" lIns="50800" tIns="50800" rIns="50800" bIns="50800" anchor="ctr" anchorCtr="0">
              <a:noAutofit/>
            </a:bodyPr>
            <a:lstStyle/>
            <a:p>
              <a:pPr marL="0" marR="0" lvl="0" indent="0" algn="ctr" rtl="0">
                <a:lnSpc>
                  <a:spcPct val="193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00" name="Google Shape;200;p4"/>
          <p:cNvSpPr txBox="1"/>
          <p:nvPr/>
        </p:nvSpPr>
        <p:spPr>
          <a:xfrm>
            <a:off x="1465292" y="8413845"/>
            <a:ext cx="3807600" cy="1404000"/>
          </a:xfrm>
          <a:prstGeom prst="rect">
            <a:avLst/>
          </a:prstGeom>
          <a:noFill/>
          <a:ln>
            <a:noFill/>
          </a:ln>
        </p:spPr>
        <p:txBody>
          <a:bodyPr spcFirstLastPara="1" wrap="square" lIns="0" tIns="0" rIns="0" bIns="0" anchor="t" anchorCtr="0">
            <a:spAutoFit/>
          </a:bodyPr>
          <a:lstStyle/>
          <a:p>
            <a:pPr marL="0" marR="0" lvl="0" indent="0" algn="ctr" rtl="0">
              <a:lnSpc>
                <a:spcPct val="140036"/>
              </a:lnSpc>
              <a:spcBef>
                <a:spcPts val="0"/>
              </a:spcBef>
              <a:spcAft>
                <a:spcPts val="0"/>
              </a:spcAft>
              <a:buNone/>
            </a:pPr>
            <a:r>
              <a:rPr lang="en-US" sz="2400" i="0" u="none" strike="noStrike" cap="none">
                <a:solidFill>
                  <a:srgbClr val="231F20"/>
                </a:solidFill>
                <a:latin typeface="Comic Sans MS"/>
                <a:ea typeface="Comic Sans MS"/>
                <a:cs typeface="Comic Sans MS"/>
                <a:sym typeface="Comic Sans MS"/>
              </a:rPr>
              <a:t>Perusahaan Dayamega masih manual dalam input dan update stock barang.</a:t>
            </a:r>
            <a:endParaRPr sz="2400">
              <a:latin typeface="Comic Sans MS"/>
              <a:ea typeface="Comic Sans MS"/>
              <a:cs typeface="Comic Sans MS"/>
              <a:sym typeface="Comic Sans MS"/>
            </a:endParaRPr>
          </a:p>
        </p:txBody>
      </p:sp>
      <p:grpSp>
        <p:nvGrpSpPr>
          <p:cNvPr id="201" name="Google Shape;201;p4"/>
          <p:cNvGrpSpPr/>
          <p:nvPr/>
        </p:nvGrpSpPr>
        <p:grpSpPr>
          <a:xfrm>
            <a:off x="2691315" y="3084725"/>
            <a:ext cx="1355508" cy="948807"/>
            <a:chOff x="0" y="-66675"/>
            <a:chExt cx="677568" cy="474274"/>
          </a:xfrm>
        </p:grpSpPr>
        <p:sp>
          <p:nvSpPr>
            <p:cNvPr id="202" name="Google Shape;202;p4"/>
            <p:cNvSpPr/>
            <p:nvPr/>
          </p:nvSpPr>
          <p:spPr>
            <a:xfrm>
              <a:off x="0" y="0"/>
              <a:ext cx="677568" cy="407599"/>
            </a:xfrm>
            <a:custGeom>
              <a:avLst/>
              <a:gdLst/>
              <a:ahLst/>
              <a:cxnLst/>
              <a:rect l="l" t="t" r="r" b="b"/>
              <a:pathLst>
                <a:path w="677568" h="407599" extrusionOk="0">
                  <a:moveTo>
                    <a:pt x="171344" y="0"/>
                  </a:moveTo>
                  <a:lnTo>
                    <a:pt x="506225" y="0"/>
                  </a:lnTo>
                  <a:cubicBezTo>
                    <a:pt x="600855" y="0"/>
                    <a:pt x="677568" y="76713"/>
                    <a:pt x="677568" y="171344"/>
                  </a:cubicBezTo>
                  <a:lnTo>
                    <a:pt x="677568" y="236255"/>
                  </a:lnTo>
                  <a:cubicBezTo>
                    <a:pt x="677568" y="281699"/>
                    <a:pt x="659516" y="325280"/>
                    <a:pt x="627383" y="357414"/>
                  </a:cubicBezTo>
                  <a:cubicBezTo>
                    <a:pt x="595250" y="389547"/>
                    <a:pt x="551668" y="407599"/>
                    <a:pt x="506225" y="407599"/>
                  </a:cubicBezTo>
                  <a:lnTo>
                    <a:pt x="171344" y="407599"/>
                  </a:lnTo>
                  <a:cubicBezTo>
                    <a:pt x="125900" y="407599"/>
                    <a:pt x="82319" y="389547"/>
                    <a:pt x="50185" y="357414"/>
                  </a:cubicBezTo>
                  <a:cubicBezTo>
                    <a:pt x="18052" y="325280"/>
                    <a:pt x="0" y="281699"/>
                    <a:pt x="0" y="236255"/>
                  </a:cubicBezTo>
                  <a:lnTo>
                    <a:pt x="0" y="171344"/>
                  </a:lnTo>
                  <a:cubicBezTo>
                    <a:pt x="0" y="125900"/>
                    <a:pt x="18052" y="82319"/>
                    <a:pt x="50185" y="50185"/>
                  </a:cubicBezTo>
                  <a:cubicBezTo>
                    <a:pt x="82319" y="18052"/>
                    <a:pt x="125900" y="0"/>
                    <a:pt x="171344" y="0"/>
                  </a:cubicBezTo>
                  <a:close/>
                </a:path>
              </a:pathLst>
            </a:custGeom>
            <a:solidFill>
              <a:srgbClr val="FFE397"/>
            </a:solid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txBox="1"/>
            <p:nvPr/>
          </p:nvSpPr>
          <p:spPr>
            <a:xfrm>
              <a:off x="0" y="-66675"/>
              <a:ext cx="677568" cy="474274"/>
            </a:xfrm>
            <a:prstGeom prst="rect">
              <a:avLst/>
            </a:prstGeom>
            <a:noFill/>
            <a:ln>
              <a:noFill/>
            </a:ln>
          </p:spPr>
          <p:txBody>
            <a:bodyPr spcFirstLastPara="1" wrap="square" lIns="50800" tIns="50800" rIns="50800" bIns="50800" anchor="ctr" anchorCtr="0">
              <a:noAutofit/>
            </a:bodyPr>
            <a:lstStyle/>
            <a:p>
              <a:pPr marL="0" marR="0" lvl="0" indent="0" algn="ctr" rtl="0">
                <a:lnSpc>
                  <a:spcPct val="120006"/>
                </a:lnSpc>
                <a:spcBef>
                  <a:spcPts val="0"/>
                </a:spcBef>
                <a:spcAft>
                  <a:spcPts val="0"/>
                </a:spcAft>
                <a:buNone/>
              </a:pPr>
              <a:r>
                <a:rPr lang="en-US" sz="3199" b="0" i="0" u="none" strike="noStrike" cap="none">
                  <a:solidFill>
                    <a:srgbClr val="231F20"/>
                  </a:solidFill>
                  <a:latin typeface="Arial"/>
                  <a:ea typeface="Arial"/>
                  <a:cs typeface="Arial"/>
                  <a:sym typeface="Arial"/>
                </a:rPr>
                <a:t>2</a:t>
              </a:r>
              <a:endParaRPr/>
            </a:p>
          </p:txBody>
        </p:sp>
      </p:grpSp>
      <p:sp>
        <p:nvSpPr>
          <p:cNvPr id="204" name="Google Shape;204;p4"/>
          <p:cNvSpPr txBox="1"/>
          <p:nvPr/>
        </p:nvSpPr>
        <p:spPr>
          <a:xfrm>
            <a:off x="1215288" y="4192185"/>
            <a:ext cx="4307700" cy="1927800"/>
          </a:xfrm>
          <a:prstGeom prst="rect">
            <a:avLst/>
          </a:prstGeom>
          <a:noFill/>
          <a:ln>
            <a:noFill/>
          </a:ln>
        </p:spPr>
        <p:txBody>
          <a:bodyPr spcFirstLastPara="1" wrap="square" lIns="0" tIns="0" rIns="0" bIns="0" anchor="t" anchorCtr="0">
            <a:spAutoFit/>
          </a:bodyPr>
          <a:lstStyle/>
          <a:p>
            <a:pPr marL="0" marR="0" lvl="0" indent="0" algn="ctr" rtl="0">
              <a:lnSpc>
                <a:spcPct val="140036"/>
              </a:lnSpc>
              <a:spcBef>
                <a:spcPts val="0"/>
              </a:spcBef>
              <a:spcAft>
                <a:spcPts val="0"/>
              </a:spcAft>
              <a:buNone/>
            </a:pPr>
            <a:r>
              <a:rPr lang="en-US" sz="2408" i="0" u="none" strike="noStrike" cap="none">
                <a:solidFill>
                  <a:srgbClr val="231F20"/>
                </a:solidFill>
                <a:latin typeface="Comic Sans MS"/>
                <a:ea typeface="Comic Sans MS"/>
                <a:cs typeface="Comic Sans MS"/>
                <a:sym typeface="Comic Sans MS"/>
              </a:rPr>
              <a:t>Pada Perusahaan Dayamega tidak terdapat sistem </a:t>
            </a:r>
            <a:endParaRPr sz="1600">
              <a:latin typeface="Comic Sans MS"/>
              <a:ea typeface="Comic Sans MS"/>
              <a:cs typeface="Comic Sans MS"/>
              <a:sym typeface="Comic Sans MS"/>
            </a:endParaRPr>
          </a:p>
          <a:p>
            <a:pPr marL="0" marR="0" lvl="0" indent="0" algn="ctr" rtl="0">
              <a:lnSpc>
                <a:spcPct val="140036"/>
              </a:lnSpc>
              <a:spcBef>
                <a:spcPts val="0"/>
              </a:spcBef>
              <a:spcAft>
                <a:spcPts val="0"/>
              </a:spcAft>
              <a:buNone/>
            </a:pPr>
            <a:r>
              <a:rPr lang="en-US" sz="2408" i="0" u="none" strike="noStrike" cap="none">
                <a:solidFill>
                  <a:srgbClr val="231F20"/>
                </a:solidFill>
                <a:latin typeface="Comic Sans MS"/>
                <a:ea typeface="Comic Sans MS"/>
                <a:cs typeface="Comic Sans MS"/>
                <a:sym typeface="Comic Sans MS"/>
              </a:rPr>
              <a:t>e-commerce untuk menjual barang.</a:t>
            </a:r>
            <a:endParaRPr sz="1600">
              <a:latin typeface="Comic Sans MS"/>
              <a:ea typeface="Comic Sans MS"/>
              <a:cs typeface="Comic Sans MS"/>
              <a:sym typeface="Comic Sans MS"/>
            </a:endParaRPr>
          </a:p>
        </p:txBody>
      </p:sp>
      <p:grpSp>
        <p:nvGrpSpPr>
          <p:cNvPr id="205" name="Google Shape;205;p4"/>
          <p:cNvGrpSpPr/>
          <p:nvPr/>
        </p:nvGrpSpPr>
        <p:grpSpPr>
          <a:xfrm>
            <a:off x="8466246" y="7145950"/>
            <a:ext cx="1355508" cy="948807"/>
            <a:chOff x="0" y="-66675"/>
            <a:chExt cx="677568" cy="474274"/>
          </a:xfrm>
        </p:grpSpPr>
        <p:sp>
          <p:nvSpPr>
            <p:cNvPr id="206" name="Google Shape;206;p4"/>
            <p:cNvSpPr/>
            <p:nvPr/>
          </p:nvSpPr>
          <p:spPr>
            <a:xfrm>
              <a:off x="0" y="0"/>
              <a:ext cx="677568" cy="407599"/>
            </a:xfrm>
            <a:custGeom>
              <a:avLst/>
              <a:gdLst/>
              <a:ahLst/>
              <a:cxnLst/>
              <a:rect l="l" t="t" r="r" b="b"/>
              <a:pathLst>
                <a:path w="677568" h="407599" extrusionOk="0">
                  <a:moveTo>
                    <a:pt x="171344" y="0"/>
                  </a:moveTo>
                  <a:lnTo>
                    <a:pt x="506225" y="0"/>
                  </a:lnTo>
                  <a:cubicBezTo>
                    <a:pt x="600855" y="0"/>
                    <a:pt x="677568" y="76713"/>
                    <a:pt x="677568" y="171344"/>
                  </a:cubicBezTo>
                  <a:lnTo>
                    <a:pt x="677568" y="236255"/>
                  </a:lnTo>
                  <a:cubicBezTo>
                    <a:pt x="677568" y="281699"/>
                    <a:pt x="659516" y="325280"/>
                    <a:pt x="627383" y="357414"/>
                  </a:cubicBezTo>
                  <a:cubicBezTo>
                    <a:pt x="595250" y="389547"/>
                    <a:pt x="551668" y="407599"/>
                    <a:pt x="506225" y="407599"/>
                  </a:cubicBezTo>
                  <a:lnTo>
                    <a:pt x="171344" y="407599"/>
                  </a:lnTo>
                  <a:cubicBezTo>
                    <a:pt x="125900" y="407599"/>
                    <a:pt x="82319" y="389547"/>
                    <a:pt x="50185" y="357414"/>
                  </a:cubicBezTo>
                  <a:cubicBezTo>
                    <a:pt x="18052" y="325280"/>
                    <a:pt x="0" y="281699"/>
                    <a:pt x="0" y="236255"/>
                  </a:cubicBezTo>
                  <a:lnTo>
                    <a:pt x="0" y="171344"/>
                  </a:lnTo>
                  <a:cubicBezTo>
                    <a:pt x="0" y="125900"/>
                    <a:pt x="18052" y="82319"/>
                    <a:pt x="50185" y="50185"/>
                  </a:cubicBezTo>
                  <a:cubicBezTo>
                    <a:pt x="82319" y="18052"/>
                    <a:pt x="125900" y="0"/>
                    <a:pt x="171344" y="0"/>
                  </a:cubicBezTo>
                  <a:close/>
                </a:path>
              </a:pathLst>
            </a:custGeom>
            <a:solidFill>
              <a:srgbClr val="FFE397"/>
            </a:solid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txBox="1"/>
            <p:nvPr/>
          </p:nvSpPr>
          <p:spPr>
            <a:xfrm>
              <a:off x="0" y="-66675"/>
              <a:ext cx="677568" cy="474274"/>
            </a:xfrm>
            <a:prstGeom prst="rect">
              <a:avLst/>
            </a:prstGeom>
            <a:noFill/>
            <a:ln>
              <a:noFill/>
            </a:ln>
          </p:spPr>
          <p:txBody>
            <a:bodyPr spcFirstLastPara="1" wrap="square" lIns="50800" tIns="50800" rIns="50800" bIns="50800" anchor="ctr" anchorCtr="0">
              <a:noAutofit/>
            </a:bodyPr>
            <a:lstStyle/>
            <a:p>
              <a:pPr marL="0" marR="0" lvl="0" indent="0" algn="ctr" rtl="0">
                <a:lnSpc>
                  <a:spcPct val="120006"/>
                </a:lnSpc>
                <a:spcBef>
                  <a:spcPts val="0"/>
                </a:spcBef>
                <a:spcAft>
                  <a:spcPts val="0"/>
                </a:spcAft>
                <a:buNone/>
              </a:pPr>
              <a:r>
                <a:rPr lang="en-US" sz="3199" b="0" i="0" u="none" strike="noStrike" cap="none">
                  <a:solidFill>
                    <a:srgbClr val="231F20"/>
                  </a:solidFill>
                  <a:latin typeface="Arial"/>
                  <a:ea typeface="Arial"/>
                  <a:cs typeface="Arial"/>
                  <a:sym typeface="Arial"/>
                </a:rPr>
                <a:t>3</a:t>
              </a:r>
              <a:endParaRPr/>
            </a:p>
          </p:txBody>
        </p:sp>
      </p:grpSp>
      <p:sp>
        <p:nvSpPr>
          <p:cNvPr id="208" name="Google Shape;208;p4"/>
          <p:cNvSpPr txBox="1"/>
          <p:nvPr/>
        </p:nvSpPr>
        <p:spPr>
          <a:xfrm>
            <a:off x="6990219" y="8413845"/>
            <a:ext cx="4307700" cy="1921500"/>
          </a:xfrm>
          <a:prstGeom prst="rect">
            <a:avLst/>
          </a:prstGeom>
          <a:noFill/>
          <a:ln>
            <a:noFill/>
          </a:ln>
        </p:spPr>
        <p:txBody>
          <a:bodyPr spcFirstLastPara="1" wrap="square" lIns="0" tIns="0" rIns="0" bIns="0" anchor="t" anchorCtr="0">
            <a:spAutoFit/>
          </a:bodyPr>
          <a:lstStyle/>
          <a:p>
            <a:pPr marL="0" marR="0" lvl="0" indent="0" algn="ctr" rtl="0">
              <a:lnSpc>
                <a:spcPct val="140036"/>
              </a:lnSpc>
              <a:spcBef>
                <a:spcPts val="0"/>
              </a:spcBef>
              <a:spcAft>
                <a:spcPts val="0"/>
              </a:spcAft>
              <a:buNone/>
            </a:pPr>
            <a:r>
              <a:rPr lang="en-US" sz="2400" i="0" u="none" strike="noStrike" cap="none">
                <a:solidFill>
                  <a:srgbClr val="231F20"/>
                </a:solidFill>
                <a:latin typeface="Comic Sans MS"/>
                <a:ea typeface="Comic Sans MS"/>
                <a:cs typeface="Comic Sans MS"/>
                <a:sym typeface="Comic Sans MS"/>
              </a:rPr>
              <a:t>Perusahaan Dayamega tidak memiliki cara untuk melihat data penjualan secara digital.</a:t>
            </a:r>
            <a:endParaRPr sz="2400">
              <a:latin typeface="Comic Sans MS"/>
              <a:ea typeface="Comic Sans MS"/>
              <a:cs typeface="Comic Sans MS"/>
              <a:sym typeface="Comic Sans MS"/>
            </a:endParaRPr>
          </a:p>
          <a:p>
            <a:pPr marL="0" marR="0" lvl="0" indent="0" algn="ctr" rtl="0">
              <a:lnSpc>
                <a:spcPct val="140036"/>
              </a:lnSpc>
              <a:spcBef>
                <a:spcPts val="0"/>
              </a:spcBef>
              <a:spcAft>
                <a:spcPts val="0"/>
              </a:spcAft>
              <a:buNone/>
            </a:pPr>
            <a:endParaRPr sz="2400" i="0" u="none" strike="noStrike" cap="none">
              <a:solidFill>
                <a:srgbClr val="231F20"/>
              </a:solidFill>
              <a:latin typeface="Comic Sans MS"/>
              <a:ea typeface="Comic Sans MS"/>
              <a:cs typeface="Comic Sans MS"/>
              <a:sym typeface="Comic Sans MS"/>
            </a:endParaRPr>
          </a:p>
        </p:txBody>
      </p:sp>
      <p:grpSp>
        <p:nvGrpSpPr>
          <p:cNvPr id="209" name="Google Shape;209;p4"/>
          <p:cNvGrpSpPr/>
          <p:nvPr/>
        </p:nvGrpSpPr>
        <p:grpSpPr>
          <a:xfrm>
            <a:off x="8466246" y="3024303"/>
            <a:ext cx="1355508" cy="948807"/>
            <a:chOff x="0" y="-66675"/>
            <a:chExt cx="677568" cy="474274"/>
          </a:xfrm>
        </p:grpSpPr>
        <p:sp>
          <p:nvSpPr>
            <p:cNvPr id="210" name="Google Shape;210;p4"/>
            <p:cNvSpPr/>
            <p:nvPr/>
          </p:nvSpPr>
          <p:spPr>
            <a:xfrm>
              <a:off x="0" y="0"/>
              <a:ext cx="677568" cy="407599"/>
            </a:xfrm>
            <a:custGeom>
              <a:avLst/>
              <a:gdLst/>
              <a:ahLst/>
              <a:cxnLst/>
              <a:rect l="l" t="t" r="r" b="b"/>
              <a:pathLst>
                <a:path w="677568" h="407599" extrusionOk="0">
                  <a:moveTo>
                    <a:pt x="171344" y="0"/>
                  </a:moveTo>
                  <a:lnTo>
                    <a:pt x="506225" y="0"/>
                  </a:lnTo>
                  <a:cubicBezTo>
                    <a:pt x="600855" y="0"/>
                    <a:pt x="677568" y="76713"/>
                    <a:pt x="677568" y="171344"/>
                  </a:cubicBezTo>
                  <a:lnTo>
                    <a:pt x="677568" y="236255"/>
                  </a:lnTo>
                  <a:cubicBezTo>
                    <a:pt x="677568" y="281699"/>
                    <a:pt x="659516" y="325280"/>
                    <a:pt x="627383" y="357414"/>
                  </a:cubicBezTo>
                  <a:cubicBezTo>
                    <a:pt x="595250" y="389547"/>
                    <a:pt x="551668" y="407599"/>
                    <a:pt x="506225" y="407599"/>
                  </a:cubicBezTo>
                  <a:lnTo>
                    <a:pt x="171344" y="407599"/>
                  </a:lnTo>
                  <a:cubicBezTo>
                    <a:pt x="125900" y="407599"/>
                    <a:pt x="82319" y="389547"/>
                    <a:pt x="50185" y="357414"/>
                  </a:cubicBezTo>
                  <a:cubicBezTo>
                    <a:pt x="18052" y="325280"/>
                    <a:pt x="0" y="281699"/>
                    <a:pt x="0" y="236255"/>
                  </a:cubicBezTo>
                  <a:lnTo>
                    <a:pt x="0" y="171344"/>
                  </a:lnTo>
                  <a:cubicBezTo>
                    <a:pt x="0" y="125900"/>
                    <a:pt x="18052" y="82319"/>
                    <a:pt x="50185" y="50185"/>
                  </a:cubicBezTo>
                  <a:cubicBezTo>
                    <a:pt x="82319" y="18052"/>
                    <a:pt x="125900" y="0"/>
                    <a:pt x="171344" y="0"/>
                  </a:cubicBezTo>
                  <a:close/>
                </a:path>
              </a:pathLst>
            </a:custGeom>
            <a:solidFill>
              <a:srgbClr val="FFE397"/>
            </a:solid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txBox="1"/>
            <p:nvPr/>
          </p:nvSpPr>
          <p:spPr>
            <a:xfrm>
              <a:off x="0" y="-66675"/>
              <a:ext cx="677568" cy="474274"/>
            </a:xfrm>
            <a:prstGeom prst="rect">
              <a:avLst/>
            </a:prstGeom>
            <a:noFill/>
            <a:ln>
              <a:noFill/>
            </a:ln>
          </p:spPr>
          <p:txBody>
            <a:bodyPr spcFirstLastPara="1" wrap="square" lIns="50800" tIns="50800" rIns="50800" bIns="50800" anchor="ctr" anchorCtr="0">
              <a:noAutofit/>
            </a:bodyPr>
            <a:lstStyle/>
            <a:p>
              <a:pPr marL="0" marR="0" lvl="0" indent="0" algn="ctr" rtl="0">
                <a:lnSpc>
                  <a:spcPct val="120006"/>
                </a:lnSpc>
                <a:spcBef>
                  <a:spcPts val="0"/>
                </a:spcBef>
                <a:spcAft>
                  <a:spcPts val="0"/>
                </a:spcAft>
                <a:buNone/>
              </a:pPr>
              <a:r>
                <a:rPr lang="en-US" sz="3199" b="0" i="0" u="none" strike="noStrike" cap="none">
                  <a:solidFill>
                    <a:srgbClr val="231F20"/>
                  </a:solidFill>
                  <a:latin typeface="Arial"/>
                  <a:ea typeface="Arial"/>
                  <a:cs typeface="Arial"/>
                  <a:sym typeface="Arial"/>
                </a:rPr>
                <a:t>4</a:t>
              </a:r>
              <a:endParaRPr/>
            </a:p>
          </p:txBody>
        </p:sp>
      </p:grpSp>
      <p:grpSp>
        <p:nvGrpSpPr>
          <p:cNvPr id="212" name="Google Shape;212;p4"/>
          <p:cNvGrpSpPr/>
          <p:nvPr/>
        </p:nvGrpSpPr>
        <p:grpSpPr>
          <a:xfrm>
            <a:off x="14241177" y="7145950"/>
            <a:ext cx="1355508" cy="948807"/>
            <a:chOff x="0" y="-66675"/>
            <a:chExt cx="677568" cy="474274"/>
          </a:xfrm>
        </p:grpSpPr>
        <p:sp>
          <p:nvSpPr>
            <p:cNvPr id="213" name="Google Shape;213;p4"/>
            <p:cNvSpPr/>
            <p:nvPr/>
          </p:nvSpPr>
          <p:spPr>
            <a:xfrm>
              <a:off x="0" y="0"/>
              <a:ext cx="677568" cy="407599"/>
            </a:xfrm>
            <a:custGeom>
              <a:avLst/>
              <a:gdLst/>
              <a:ahLst/>
              <a:cxnLst/>
              <a:rect l="l" t="t" r="r" b="b"/>
              <a:pathLst>
                <a:path w="677568" h="407599" extrusionOk="0">
                  <a:moveTo>
                    <a:pt x="171344" y="0"/>
                  </a:moveTo>
                  <a:lnTo>
                    <a:pt x="506225" y="0"/>
                  </a:lnTo>
                  <a:cubicBezTo>
                    <a:pt x="600855" y="0"/>
                    <a:pt x="677568" y="76713"/>
                    <a:pt x="677568" y="171344"/>
                  </a:cubicBezTo>
                  <a:lnTo>
                    <a:pt x="677568" y="236255"/>
                  </a:lnTo>
                  <a:cubicBezTo>
                    <a:pt x="677568" y="281699"/>
                    <a:pt x="659516" y="325280"/>
                    <a:pt x="627383" y="357414"/>
                  </a:cubicBezTo>
                  <a:cubicBezTo>
                    <a:pt x="595250" y="389547"/>
                    <a:pt x="551668" y="407599"/>
                    <a:pt x="506225" y="407599"/>
                  </a:cubicBezTo>
                  <a:lnTo>
                    <a:pt x="171344" y="407599"/>
                  </a:lnTo>
                  <a:cubicBezTo>
                    <a:pt x="125900" y="407599"/>
                    <a:pt x="82319" y="389547"/>
                    <a:pt x="50185" y="357414"/>
                  </a:cubicBezTo>
                  <a:cubicBezTo>
                    <a:pt x="18052" y="325280"/>
                    <a:pt x="0" y="281699"/>
                    <a:pt x="0" y="236255"/>
                  </a:cubicBezTo>
                  <a:lnTo>
                    <a:pt x="0" y="171344"/>
                  </a:lnTo>
                  <a:cubicBezTo>
                    <a:pt x="0" y="125900"/>
                    <a:pt x="18052" y="82319"/>
                    <a:pt x="50185" y="50185"/>
                  </a:cubicBezTo>
                  <a:cubicBezTo>
                    <a:pt x="82319" y="18052"/>
                    <a:pt x="125900" y="0"/>
                    <a:pt x="171344" y="0"/>
                  </a:cubicBezTo>
                  <a:close/>
                </a:path>
              </a:pathLst>
            </a:custGeom>
            <a:solidFill>
              <a:srgbClr val="FFE397"/>
            </a:solid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
            <p:cNvSpPr txBox="1"/>
            <p:nvPr/>
          </p:nvSpPr>
          <p:spPr>
            <a:xfrm>
              <a:off x="0" y="-66675"/>
              <a:ext cx="677568" cy="474274"/>
            </a:xfrm>
            <a:prstGeom prst="rect">
              <a:avLst/>
            </a:prstGeom>
            <a:noFill/>
            <a:ln>
              <a:noFill/>
            </a:ln>
          </p:spPr>
          <p:txBody>
            <a:bodyPr spcFirstLastPara="1" wrap="square" lIns="50800" tIns="50800" rIns="50800" bIns="50800" anchor="ctr" anchorCtr="0">
              <a:noAutofit/>
            </a:bodyPr>
            <a:lstStyle/>
            <a:p>
              <a:pPr marL="0" marR="0" lvl="0" indent="0" algn="ctr" rtl="0">
                <a:lnSpc>
                  <a:spcPct val="120006"/>
                </a:lnSpc>
                <a:spcBef>
                  <a:spcPts val="0"/>
                </a:spcBef>
                <a:spcAft>
                  <a:spcPts val="0"/>
                </a:spcAft>
                <a:buNone/>
              </a:pPr>
              <a:r>
                <a:rPr lang="en-US" sz="3199" b="0" i="0" u="none" strike="noStrike" cap="none">
                  <a:solidFill>
                    <a:srgbClr val="231F20"/>
                  </a:solidFill>
                  <a:latin typeface="Arial"/>
                  <a:ea typeface="Arial"/>
                  <a:cs typeface="Arial"/>
                  <a:sym typeface="Arial"/>
                </a:rPr>
                <a:t>5</a:t>
              </a:r>
              <a:endParaRPr/>
            </a:p>
          </p:txBody>
        </p:sp>
      </p:grpSp>
      <p:sp>
        <p:nvSpPr>
          <p:cNvPr id="215" name="Google Shape;215;p4"/>
          <p:cNvSpPr txBox="1"/>
          <p:nvPr/>
        </p:nvSpPr>
        <p:spPr>
          <a:xfrm>
            <a:off x="6406975" y="4192175"/>
            <a:ext cx="5554200" cy="2345100"/>
          </a:xfrm>
          <a:prstGeom prst="rect">
            <a:avLst/>
          </a:prstGeom>
          <a:noFill/>
          <a:ln>
            <a:noFill/>
          </a:ln>
        </p:spPr>
        <p:txBody>
          <a:bodyPr spcFirstLastPara="1" wrap="square" lIns="0" tIns="0" rIns="0" bIns="0" anchor="t" anchorCtr="0">
            <a:spAutoFit/>
          </a:bodyPr>
          <a:lstStyle/>
          <a:p>
            <a:pPr marL="0" marR="0" lvl="0" indent="0" algn="ctr" rtl="0">
              <a:lnSpc>
                <a:spcPct val="140036"/>
              </a:lnSpc>
              <a:spcBef>
                <a:spcPts val="0"/>
              </a:spcBef>
              <a:spcAft>
                <a:spcPts val="0"/>
              </a:spcAft>
              <a:buNone/>
            </a:pPr>
            <a:r>
              <a:rPr lang="en-US" sz="2308" i="0" u="none" strike="noStrike" cap="none">
                <a:solidFill>
                  <a:srgbClr val="231F20"/>
                </a:solidFill>
                <a:latin typeface="Comic Sans MS"/>
                <a:ea typeface="Comic Sans MS"/>
                <a:cs typeface="Comic Sans MS"/>
                <a:sym typeface="Comic Sans MS"/>
              </a:rPr>
              <a:t>Tingkat kompetitivitasnya rendah karena perusahaan Dayamega tidak memiliki sistem </a:t>
            </a:r>
            <a:endParaRPr sz="1500">
              <a:latin typeface="Comic Sans MS"/>
              <a:ea typeface="Comic Sans MS"/>
              <a:cs typeface="Comic Sans MS"/>
              <a:sym typeface="Comic Sans MS"/>
            </a:endParaRPr>
          </a:p>
          <a:p>
            <a:pPr marL="0" marR="0" lvl="0" indent="0" algn="ctr" rtl="0">
              <a:lnSpc>
                <a:spcPct val="140036"/>
              </a:lnSpc>
              <a:spcBef>
                <a:spcPts val="0"/>
              </a:spcBef>
              <a:spcAft>
                <a:spcPts val="0"/>
              </a:spcAft>
              <a:buNone/>
            </a:pPr>
            <a:r>
              <a:rPr lang="en-US" sz="2308" i="0" u="none" strike="noStrike" cap="none">
                <a:solidFill>
                  <a:srgbClr val="231F20"/>
                </a:solidFill>
                <a:latin typeface="Comic Sans MS"/>
                <a:ea typeface="Comic Sans MS"/>
                <a:cs typeface="Comic Sans MS"/>
                <a:sym typeface="Comic Sans MS"/>
              </a:rPr>
              <a:t>e-commerce dimana perusahaan lain sudah menggunakan model bisnis online.</a:t>
            </a:r>
            <a:endParaRPr sz="1500">
              <a:latin typeface="Comic Sans MS"/>
              <a:ea typeface="Comic Sans MS"/>
              <a:cs typeface="Comic Sans MS"/>
              <a:sym typeface="Comic Sans MS"/>
            </a:endParaRPr>
          </a:p>
        </p:txBody>
      </p:sp>
      <p:grpSp>
        <p:nvGrpSpPr>
          <p:cNvPr id="216" name="Google Shape;216;p4"/>
          <p:cNvGrpSpPr/>
          <p:nvPr/>
        </p:nvGrpSpPr>
        <p:grpSpPr>
          <a:xfrm>
            <a:off x="14241177" y="3077619"/>
            <a:ext cx="1355508" cy="948807"/>
            <a:chOff x="0" y="-66675"/>
            <a:chExt cx="677568" cy="474274"/>
          </a:xfrm>
        </p:grpSpPr>
        <p:sp>
          <p:nvSpPr>
            <p:cNvPr id="217" name="Google Shape;217;p4"/>
            <p:cNvSpPr/>
            <p:nvPr/>
          </p:nvSpPr>
          <p:spPr>
            <a:xfrm>
              <a:off x="0" y="0"/>
              <a:ext cx="677568" cy="407599"/>
            </a:xfrm>
            <a:custGeom>
              <a:avLst/>
              <a:gdLst/>
              <a:ahLst/>
              <a:cxnLst/>
              <a:rect l="l" t="t" r="r" b="b"/>
              <a:pathLst>
                <a:path w="677568" h="407599" extrusionOk="0">
                  <a:moveTo>
                    <a:pt x="171344" y="0"/>
                  </a:moveTo>
                  <a:lnTo>
                    <a:pt x="506225" y="0"/>
                  </a:lnTo>
                  <a:cubicBezTo>
                    <a:pt x="600855" y="0"/>
                    <a:pt x="677568" y="76713"/>
                    <a:pt x="677568" y="171344"/>
                  </a:cubicBezTo>
                  <a:lnTo>
                    <a:pt x="677568" y="236255"/>
                  </a:lnTo>
                  <a:cubicBezTo>
                    <a:pt x="677568" y="281699"/>
                    <a:pt x="659516" y="325280"/>
                    <a:pt x="627383" y="357414"/>
                  </a:cubicBezTo>
                  <a:cubicBezTo>
                    <a:pt x="595250" y="389547"/>
                    <a:pt x="551668" y="407599"/>
                    <a:pt x="506225" y="407599"/>
                  </a:cubicBezTo>
                  <a:lnTo>
                    <a:pt x="171344" y="407599"/>
                  </a:lnTo>
                  <a:cubicBezTo>
                    <a:pt x="125900" y="407599"/>
                    <a:pt x="82319" y="389547"/>
                    <a:pt x="50185" y="357414"/>
                  </a:cubicBezTo>
                  <a:cubicBezTo>
                    <a:pt x="18052" y="325280"/>
                    <a:pt x="0" y="281699"/>
                    <a:pt x="0" y="236255"/>
                  </a:cubicBezTo>
                  <a:lnTo>
                    <a:pt x="0" y="171344"/>
                  </a:lnTo>
                  <a:cubicBezTo>
                    <a:pt x="0" y="125900"/>
                    <a:pt x="18052" y="82319"/>
                    <a:pt x="50185" y="50185"/>
                  </a:cubicBezTo>
                  <a:cubicBezTo>
                    <a:pt x="82319" y="18052"/>
                    <a:pt x="125900" y="0"/>
                    <a:pt x="171344" y="0"/>
                  </a:cubicBezTo>
                  <a:close/>
                </a:path>
              </a:pathLst>
            </a:custGeom>
            <a:solidFill>
              <a:srgbClr val="FFE397"/>
            </a:solid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4"/>
            <p:cNvSpPr txBox="1"/>
            <p:nvPr/>
          </p:nvSpPr>
          <p:spPr>
            <a:xfrm>
              <a:off x="0" y="-66675"/>
              <a:ext cx="677568" cy="474274"/>
            </a:xfrm>
            <a:prstGeom prst="rect">
              <a:avLst/>
            </a:prstGeom>
            <a:noFill/>
            <a:ln>
              <a:noFill/>
            </a:ln>
          </p:spPr>
          <p:txBody>
            <a:bodyPr spcFirstLastPara="1" wrap="square" lIns="50800" tIns="50800" rIns="50800" bIns="50800" anchor="ctr" anchorCtr="0">
              <a:noAutofit/>
            </a:bodyPr>
            <a:lstStyle/>
            <a:p>
              <a:pPr marL="0" marR="0" lvl="0" indent="0" algn="ctr" rtl="0">
                <a:lnSpc>
                  <a:spcPct val="120006"/>
                </a:lnSpc>
                <a:spcBef>
                  <a:spcPts val="0"/>
                </a:spcBef>
                <a:spcAft>
                  <a:spcPts val="0"/>
                </a:spcAft>
                <a:buNone/>
              </a:pPr>
              <a:r>
                <a:rPr lang="en-US" sz="3199" b="0" i="0" u="none" strike="noStrike" cap="none">
                  <a:solidFill>
                    <a:srgbClr val="231F20"/>
                  </a:solidFill>
                  <a:latin typeface="Arial"/>
                  <a:ea typeface="Arial"/>
                  <a:cs typeface="Arial"/>
                  <a:sym typeface="Arial"/>
                </a:rPr>
                <a:t>6</a:t>
              </a:r>
              <a:endParaRPr/>
            </a:p>
          </p:txBody>
        </p:sp>
      </p:grpSp>
      <p:sp>
        <p:nvSpPr>
          <p:cNvPr id="219" name="Google Shape;219;p4"/>
          <p:cNvSpPr txBox="1"/>
          <p:nvPr/>
        </p:nvSpPr>
        <p:spPr>
          <a:xfrm>
            <a:off x="12765150" y="8413845"/>
            <a:ext cx="4307700" cy="1921500"/>
          </a:xfrm>
          <a:prstGeom prst="rect">
            <a:avLst/>
          </a:prstGeom>
          <a:noFill/>
          <a:ln>
            <a:noFill/>
          </a:ln>
        </p:spPr>
        <p:txBody>
          <a:bodyPr spcFirstLastPara="1" wrap="square" lIns="0" tIns="0" rIns="0" bIns="0" anchor="t" anchorCtr="0">
            <a:spAutoFit/>
          </a:bodyPr>
          <a:lstStyle/>
          <a:p>
            <a:pPr marL="0" marR="0" lvl="0" indent="0" algn="ctr" rtl="0">
              <a:lnSpc>
                <a:spcPct val="140036"/>
              </a:lnSpc>
              <a:spcBef>
                <a:spcPts val="0"/>
              </a:spcBef>
              <a:spcAft>
                <a:spcPts val="0"/>
              </a:spcAft>
              <a:buNone/>
            </a:pPr>
            <a:r>
              <a:rPr lang="en-US" sz="2400" i="0" u="none" strike="noStrike" cap="none">
                <a:solidFill>
                  <a:srgbClr val="231F20"/>
                </a:solidFill>
                <a:latin typeface="Comic Sans MS"/>
                <a:ea typeface="Comic Sans MS"/>
                <a:cs typeface="Comic Sans MS"/>
                <a:sym typeface="Comic Sans MS"/>
              </a:rPr>
              <a:t>Perusahaan Dayamega memiliki data yang tidak konsisten yang disebabkan oleh manual input dari admin.</a:t>
            </a:r>
            <a:endParaRPr sz="2400">
              <a:latin typeface="Comic Sans MS"/>
              <a:ea typeface="Comic Sans MS"/>
              <a:cs typeface="Comic Sans MS"/>
              <a:sym typeface="Comic Sans MS"/>
            </a:endParaRPr>
          </a:p>
        </p:txBody>
      </p:sp>
      <p:sp>
        <p:nvSpPr>
          <p:cNvPr id="220" name="Google Shape;220;p4"/>
          <p:cNvSpPr txBox="1"/>
          <p:nvPr/>
        </p:nvSpPr>
        <p:spPr>
          <a:xfrm>
            <a:off x="12765150" y="4192185"/>
            <a:ext cx="4307700" cy="2955900"/>
          </a:xfrm>
          <a:prstGeom prst="rect">
            <a:avLst/>
          </a:prstGeom>
          <a:noFill/>
          <a:ln>
            <a:noFill/>
          </a:ln>
        </p:spPr>
        <p:txBody>
          <a:bodyPr spcFirstLastPara="1" wrap="square" lIns="0" tIns="0" rIns="0" bIns="0" anchor="t" anchorCtr="0">
            <a:spAutoFit/>
          </a:bodyPr>
          <a:lstStyle/>
          <a:p>
            <a:pPr marL="0" marR="0" lvl="0" indent="0" algn="ctr" rtl="0">
              <a:lnSpc>
                <a:spcPct val="140036"/>
              </a:lnSpc>
              <a:spcBef>
                <a:spcPts val="0"/>
              </a:spcBef>
              <a:spcAft>
                <a:spcPts val="0"/>
              </a:spcAft>
              <a:buNone/>
            </a:pPr>
            <a:r>
              <a:rPr lang="en-US" sz="2400" i="0" u="none" strike="noStrike" cap="none">
                <a:solidFill>
                  <a:srgbClr val="231F20"/>
                </a:solidFill>
                <a:latin typeface="Comic Sans MS"/>
                <a:ea typeface="Comic Sans MS"/>
                <a:cs typeface="Comic Sans MS"/>
                <a:sym typeface="Comic Sans MS"/>
              </a:rPr>
              <a:t>Perusahaan Dayamega belum meng-automasi hal dan pekerjaan yang sudah selayaknya di-automasikan di era digital.</a:t>
            </a:r>
            <a:endParaRPr sz="2400">
              <a:latin typeface="Comic Sans MS"/>
              <a:ea typeface="Comic Sans MS"/>
              <a:cs typeface="Comic Sans MS"/>
              <a:sym typeface="Comic Sans MS"/>
            </a:endParaRPr>
          </a:p>
          <a:p>
            <a:pPr marL="0" marR="0" lvl="0" indent="0" algn="ctr" rtl="0">
              <a:lnSpc>
                <a:spcPct val="140036"/>
              </a:lnSpc>
              <a:spcBef>
                <a:spcPts val="0"/>
              </a:spcBef>
              <a:spcAft>
                <a:spcPts val="0"/>
              </a:spcAft>
              <a:buNone/>
            </a:pPr>
            <a:endParaRPr sz="2400" i="0" u="none" strike="noStrike" cap="none">
              <a:solidFill>
                <a:srgbClr val="231F20"/>
              </a:solidFill>
              <a:latin typeface="Comic Sans MS"/>
              <a:ea typeface="Comic Sans MS"/>
              <a:cs typeface="Comic Sans MS"/>
              <a:sym typeface="Comic Sans MS"/>
            </a:endParaRPr>
          </a:p>
        </p:txBody>
      </p:sp>
      <p:cxnSp>
        <p:nvCxnSpPr>
          <p:cNvPr id="221" name="Google Shape;221;p4"/>
          <p:cNvCxnSpPr/>
          <p:nvPr/>
        </p:nvCxnSpPr>
        <p:spPr>
          <a:xfrm>
            <a:off x="590791" y="6912613"/>
            <a:ext cx="17106419" cy="0"/>
          </a:xfrm>
          <a:prstGeom prst="straightConnector1">
            <a:avLst/>
          </a:prstGeom>
          <a:noFill/>
          <a:ln w="38100" cap="flat" cmpd="sng">
            <a:solidFill>
              <a:srgbClr val="000000"/>
            </a:solidFill>
            <a:prstDash val="solid"/>
            <a:round/>
            <a:headEnd type="oval" w="lg" len="lg"/>
            <a:tailEnd type="oval" w="lg" len="lg"/>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Shape 225"/>
        <p:cNvGrpSpPr/>
        <p:nvPr/>
      </p:nvGrpSpPr>
      <p:grpSpPr>
        <a:xfrm>
          <a:off x="0" y="0"/>
          <a:ext cx="0" cy="0"/>
          <a:chOff x="0" y="0"/>
          <a:chExt cx="0" cy="0"/>
        </a:xfrm>
      </p:grpSpPr>
      <p:grpSp>
        <p:nvGrpSpPr>
          <p:cNvPr id="226" name="Google Shape;226;p5"/>
          <p:cNvGrpSpPr/>
          <p:nvPr/>
        </p:nvGrpSpPr>
        <p:grpSpPr>
          <a:xfrm>
            <a:off x="-195419" y="9113639"/>
            <a:ext cx="18678839" cy="1355851"/>
            <a:chOff x="0" y="-38100"/>
            <a:chExt cx="4919530" cy="357096"/>
          </a:xfrm>
        </p:grpSpPr>
        <p:sp>
          <p:nvSpPr>
            <p:cNvPr id="227" name="Google Shape;227;p5"/>
            <p:cNvSpPr/>
            <p:nvPr/>
          </p:nvSpPr>
          <p:spPr>
            <a:xfrm>
              <a:off x="0" y="0"/>
              <a:ext cx="4919530" cy="318996"/>
            </a:xfrm>
            <a:custGeom>
              <a:avLst/>
              <a:gdLst/>
              <a:ahLst/>
              <a:cxnLst/>
              <a:rect l="l" t="t" r="r" b="b"/>
              <a:pathLst>
                <a:path w="4919530" h="318996" extrusionOk="0">
                  <a:moveTo>
                    <a:pt x="0" y="0"/>
                  </a:moveTo>
                  <a:lnTo>
                    <a:pt x="4919530" y="0"/>
                  </a:lnTo>
                  <a:lnTo>
                    <a:pt x="4919530" y="318996"/>
                  </a:lnTo>
                  <a:lnTo>
                    <a:pt x="0" y="318996"/>
                  </a:lnTo>
                  <a:close/>
                </a:path>
              </a:pathLst>
            </a:custGeom>
            <a:solidFill>
              <a:srgbClr val="A3DFBE"/>
            </a:solidFill>
            <a:ln w="28575" cap="sq" cmpd="sng">
              <a:solidFill>
                <a:srgbClr val="231F20"/>
              </a:solidFill>
              <a:prstDash val="solid"/>
              <a:miter lim="8000"/>
              <a:headEnd type="none" w="sm" len="sm"/>
              <a:tailEnd type="none" w="sm" len="sm"/>
            </a:ln>
          </p:spPr>
        </p:sp>
        <p:sp>
          <p:nvSpPr>
            <p:cNvPr id="228" name="Google Shape;228;p5"/>
            <p:cNvSpPr txBox="1"/>
            <p:nvPr/>
          </p:nvSpPr>
          <p:spPr>
            <a:xfrm>
              <a:off x="0" y="-38100"/>
              <a:ext cx="4919530" cy="357096"/>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9" name="Google Shape;229;p5"/>
          <p:cNvGrpSpPr/>
          <p:nvPr/>
        </p:nvGrpSpPr>
        <p:grpSpPr>
          <a:xfrm>
            <a:off x="1028700" y="1040844"/>
            <a:ext cx="16230600" cy="8205313"/>
            <a:chOff x="0" y="0"/>
            <a:chExt cx="21640800" cy="10940417"/>
          </a:xfrm>
        </p:grpSpPr>
        <p:sp>
          <p:nvSpPr>
            <p:cNvPr id="230" name="Google Shape;230;p5"/>
            <p:cNvSpPr/>
            <p:nvPr/>
          </p:nvSpPr>
          <p:spPr>
            <a:xfrm>
              <a:off x="0" y="25267"/>
              <a:ext cx="12195698" cy="10915150"/>
            </a:xfrm>
            <a:custGeom>
              <a:avLst/>
              <a:gdLst/>
              <a:ahLst/>
              <a:cxnLst/>
              <a:rect l="l" t="t" r="r" b="b"/>
              <a:pathLst>
                <a:path w="12195698" h="10915150" extrusionOk="0">
                  <a:moveTo>
                    <a:pt x="0" y="0"/>
                  </a:moveTo>
                  <a:lnTo>
                    <a:pt x="12195698" y="0"/>
                  </a:lnTo>
                  <a:lnTo>
                    <a:pt x="12195698" y="10915149"/>
                  </a:lnTo>
                  <a:lnTo>
                    <a:pt x="0" y="10915149"/>
                  </a:lnTo>
                  <a:lnTo>
                    <a:pt x="0" y="0"/>
                  </a:lnTo>
                  <a:close/>
                </a:path>
              </a:pathLst>
            </a:custGeom>
            <a:blipFill rotWithShape="1">
              <a:blip r:embed="rId3">
                <a:alphaModFix amt="5000"/>
              </a:blip>
              <a:stretch>
                <a:fillRect/>
              </a:stretch>
            </a:blipFill>
            <a:ln>
              <a:noFill/>
            </a:ln>
          </p:spPr>
        </p:sp>
        <p:sp>
          <p:nvSpPr>
            <p:cNvPr id="231" name="Google Shape;231;p5"/>
            <p:cNvSpPr/>
            <p:nvPr/>
          </p:nvSpPr>
          <p:spPr>
            <a:xfrm>
              <a:off x="9445102" y="0"/>
              <a:ext cx="12195698" cy="10915150"/>
            </a:xfrm>
            <a:custGeom>
              <a:avLst/>
              <a:gdLst/>
              <a:ahLst/>
              <a:cxnLst/>
              <a:rect l="l" t="t" r="r" b="b"/>
              <a:pathLst>
                <a:path w="12195698" h="10915150" extrusionOk="0">
                  <a:moveTo>
                    <a:pt x="0" y="0"/>
                  </a:moveTo>
                  <a:lnTo>
                    <a:pt x="12195698" y="0"/>
                  </a:lnTo>
                  <a:lnTo>
                    <a:pt x="12195698" y="10915150"/>
                  </a:lnTo>
                  <a:lnTo>
                    <a:pt x="0" y="10915150"/>
                  </a:lnTo>
                  <a:lnTo>
                    <a:pt x="0" y="0"/>
                  </a:lnTo>
                  <a:close/>
                </a:path>
              </a:pathLst>
            </a:custGeom>
            <a:blipFill rotWithShape="1">
              <a:blip r:embed="rId3">
                <a:alphaModFix amt="5000"/>
              </a:blip>
              <a:stretch>
                <a:fillRect/>
              </a:stretch>
            </a:blipFill>
            <a:ln>
              <a:noFill/>
            </a:ln>
          </p:spPr>
        </p:sp>
      </p:grpSp>
      <p:grpSp>
        <p:nvGrpSpPr>
          <p:cNvPr id="232" name="Google Shape;232;p5"/>
          <p:cNvGrpSpPr/>
          <p:nvPr/>
        </p:nvGrpSpPr>
        <p:grpSpPr>
          <a:xfrm>
            <a:off x="2178002" y="1421946"/>
            <a:ext cx="13505665" cy="8546238"/>
            <a:chOff x="0" y="-38100"/>
            <a:chExt cx="3557048" cy="2250861"/>
          </a:xfrm>
        </p:grpSpPr>
        <p:sp>
          <p:nvSpPr>
            <p:cNvPr id="233" name="Google Shape;233;p5"/>
            <p:cNvSpPr/>
            <p:nvPr/>
          </p:nvSpPr>
          <p:spPr>
            <a:xfrm>
              <a:off x="0" y="0"/>
              <a:ext cx="3557048" cy="2212761"/>
            </a:xfrm>
            <a:custGeom>
              <a:avLst/>
              <a:gdLst/>
              <a:ahLst/>
              <a:cxnLst/>
              <a:rect l="l" t="t" r="r" b="b"/>
              <a:pathLst>
                <a:path w="3557048" h="2212761" extrusionOk="0">
                  <a:moveTo>
                    <a:pt x="29235" y="0"/>
                  </a:moveTo>
                  <a:lnTo>
                    <a:pt x="3527813" y="0"/>
                  </a:lnTo>
                  <a:cubicBezTo>
                    <a:pt x="3543958" y="0"/>
                    <a:pt x="3557048" y="13089"/>
                    <a:pt x="3557048" y="29235"/>
                  </a:cubicBezTo>
                  <a:lnTo>
                    <a:pt x="3557048" y="2183526"/>
                  </a:lnTo>
                  <a:cubicBezTo>
                    <a:pt x="3557048" y="2191280"/>
                    <a:pt x="3553968" y="2198716"/>
                    <a:pt x="3548485" y="2204198"/>
                  </a:cubicBezTo>
                  <a:cubicBezTo>
                    <a:pt x="3543002" y="2209681"/>
                    <a:pt x="3535566" y="2212761"/>
                    <a:pt x="3527813" y="2212761"/>
                  </a:cubicBezTo>
                  <a:lnTo>
                    <a:pt x="29235" y="2212761"/>
                  </a:lnTo>
                  <a:cubicBezTo>
                    <a:pt x="13089" y="2212761"/>
                    <a:pt x="0" y="2199672"/>
                    <a:pt x="0" y="2183526"/>
                  </a:cubicBezTo>
                  <a:lnTo>
                    <a:pt x="0" y="29235"/>
                  </a:lnTo>
                  <a:cubicBezTo>
                    <a:pt x="0" y="21481"/>
                    <a:pt x="3080" y="14045"/>
                    <a:pt x="8563" y="8563"/>
                  </a:cubicBezTo>
                  <a:cubicBezTo>
                    <a:pt x="14045" y="3080"/>
                    <a:pt x="21481" y="0"/>
                    <a:pt x="29235" y="0"/>
                  </a:cubicBezTo>
                  <a:close/>
                </a:path>
              </a:pathLst>
            </a:custGeom>
            <a:solidFill>
              <a:srgbClr val="FFFFFF"/>
            </a:solid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txBox="1"/>
            <p:nvPr/>
          </p:nvSpPr>
          <p:spPr>
            <a:xfrm>
              <a:off x="0" y="-38100"/>
              <a:ext cx="3557048" cy="2250861"/>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5" name="Google Shape;235;p5"/>
          <p:cNvGrpSpPr/>
          <p:nvPr/>
        </p:nvGrpSpPr>
        <p:grpSpPr>
          <a:xfrm>
            <a:off x="2178002" y="479654"/>
            <a:ext cx="5882563" cy="1460702"/>
            <a:chOff x="0" y="-38100"/>
            <a:chExt cx="1549317" cy="384712"/>
          </a:xfrm>
        </p:grpSpPr>
        <p:sp>
          <p:nvSpPr>
            <p:cNvPr id="236" name="Google Shape;236;p5"/>
            <p:cNvSpPr/>
            <p:nvPr/>
          </p:nvSpPr>
          <p:spPr>
            <a:xfrm>
              <a:off x="0" y="0"/>
              <a:ext cx="1549317" cy="346612"/>
            </a:xfrm>
            <a:custGeom>
              <a:avLst/>
              <a:gdLst/>
              <a:ahLst/>
              <a:cxnLst/>
              <a:rect l="l" t="t" r="r" b="b"/>
              <a:pathLst>
                <a:path w="1549317" h="346612" extrusionOk="0">
                  <a:moveTo>
                    <a:pt x="67120" y="0"/>
                  </a:moveTo>
                  <a:lnTo>
                    <a:pt x="1482197" y="0"/>
                  </a:lnTo>
                  <a:cubicBezTo>
                    <a:pt x="1499998" y="0"/>
                    <a:pt x="1517071" y="7072"/>
                    <a:pt x="1529658" y="19659"/>
                  </a:cubicBezTo>
                  <a:cubicBezTo>
                    <a:pt x="1542245" y="32246"/>
                    <a:pt x="1549317" y="49319"/>
                    <a:pt x="1549317" y="67120"/>
                  </a:cubicBezTo>
                  <a:lnTo>
                    <a:pt x="1549317" y="279492"/>
                  </a:lnTo>
                  <a:cubicBezTo>
                    <a:pt x="1549317" y="316561"/>
                    <a:pt x="1519266" y="346612"/>
                    <a:pt x="1482197" y="346612"/>
                  </a:cubicBezTo>
                  <a:lnTo>
                    <a:pt x="67120" y="346612"/>
                  </a:lnTo>
                  <a:cubicBezTo>
                    <a:pt x="49319" y="346612"/>
                    <a:pt x="32246" y="339540"/>
                    <a:pt x="19659" y="326953"/>
                  </a:cubicBezTo>
                  <a:cubicBezTo>
                    <a:pt x="7072" y="314365"/>
                    <a:pt x="0" y="297293"/>
                    <a:pt x="0" y="279492"/>
                  </a:cubicBezTo>
                  <a:lnTo>
                    <a:pt x="0" y="67120"/>
                  </a:lnTo>
                  <a:cubicBezTo>
                    <a:pt x="0" y="49319"/>
                    <a:pt x="7072" y="32246"/>
                    <a:pt x="19659" y="19659"/>
                  </a:cubicBezTo>
                  <a:cubicBezTo>
                    <a:pt x="32246" y="7072"/>
                    <a:pt x="49319" y="0"/>
                    <a:pt x="67120" y="0"/>
                  </a:cubicBezTo>
                  <a:close/>
                </a:path>
              </a:pathLst>
            </a:custGeom>
            <a:solidFill>
              <a:srgbClr val="FFE397"/>
            </a:solid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txBox="1"/>
            <p:nvPr/>
          </p:nvSpPr>
          <p:spPr>
            <a:xfrm>
              <a:off x="0" y="-38100"/>
              <a:ext cx="1549317" cy="384712"/>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38" name="Google Shape;238;p5"/>
          <p:cNvSpPr txBox="1"/>
          <p:nvPr/>
        </p:nvSpPr>
        <p:spPr>
          <a:xfrm>
            <a:off x="2093740" y="869903"/>
            <a:ext cx="5966826" cy="778493"/>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5763" b="0" i="0" u="none" strike="noStrike" cap="none">
                <a:solidFill>
                  <a:srgbClr val="231F20"/>
                </a:solidFill>
                <a:latin typeface="Londrina Solid"/>
                <a:ea typeface="Londrina Solid"/>
                <a:cs typeface="Londrina Solid"/>
                <a:sym typeface="Londrina Solid"/>
              </a:rPr>
              <a:t>BATASAN MASALAH</a:t>
            </a:r>
            <a:endParaRPr/>
          </a:p>
        </p:txBody>
      </p:sp>
      <p:sp>
        <p:nvSpPr>
          <p:cNvPr id="239" name="Google Shape;239;p5"/>
          <p:cNvSpPr/>
          <p:nvPr/>
        </p:nvSpPr>
        <p:spPr>
          <a:xfrm rot="4263341">
            <a:off x="16120233" y="308790"/>
            <a:ext cx="742193" cy="1369149"/>
          </a:xfrm>
          <a:custGeom>
            <a:avLst/>
            <a:gdLst/>
            <a:ahLst/>
            <a:cxnLst/>
            <a:rect l="l" t="t" r="r" b="b"/>
            <a:pathLst>
              <a:path w="742193" h="1369149" extrusionOk="0">
                <a:moveTo>
                  <a:pt x="0" y="0"/>
                </a:moveTo>
                <a:lnTo>
                  <a:pt x="742193" y="0"/>
                </a:lnTo>
                <a:lnTo>
                  <a:pt x="742193" y="1369149"/>
                </a:lnTo>
                <a:lnTo>
                  <a:pt x="0" y="1369149"/>
                </a:lnTo>
                <a:lnTo>
                  <a:pt x="0" y="0"/>
                </a:lnTo>
                <a:close/>
              </a:path>
            </a:pathLst>
          </a:custGeom>
          <a:blipFill rotWithShape="1">
            <a:blip r:embed="rId4">
              <a:alphaModFix/>
            </a:blip>
            <a:stretch>
              <a:fillRect/>
            </a:stretch>
          </a:blipFill>
          <a:ln>
            <a:noFill/>
          </a:ln>
        </p:spPr>
      </p:sp>
      <p:sp>
        <p:nvSpPr>
          <p:cNvPr id="240" name="Google Shape;240;p5"/>
          <p:cNvSpPr/>
          <p:nvPr/>
        </p:nvSpPr>
        <p:spPr>
          <a:xfrm>
            <a:off x="1110228" y="240306"/>
            <a:ext cx="768019" cy="768019"/>
          </a:xfrm>
          <a:custGeom>
            <a:avLst/>
            <a:gdLst/>
            <a:ahLst/>
            <a:cxnLst/>
            <a:rect l="l" t="t" r="r" b="b"/>
            <a:pathLst>
              <a:path w="768019" h="768019" extrusionOk="0">
                <a:moveTo>
                  <a:pt x="0" y="0"/>
                </a:moveTo>
                <a:lnTo>
                  <a:pt x="768018" y="0"/>
                </a:lnTo>
                <a:lnTo>
                  <a:pt x="768018" y="768019"/>
                </a:lnTo>
                <a:lnTo>
                  <a:pt x="0" y="768019"/>
                </a:lnTo>
                <a:lnTo>
                  <a:pt x="0" y="0"/>
                </a:lnTo>
                <a:close/>
              </a:path>
            </a:pathLst>
          </a:custGeom>
          <a:blipFill rotWithShape="1">
            <a:blip r:embed="rId5">
              <a:alphaModFix/>
            </a:blip>
            <a:stretch>
              <a:fillRect/>
            </a:stretch>
          </a:blipFill>
          <a:ln>
            <a:noFill/>
          </a:ln>
        </p:spPr>
      </p:sp>
      <p:sp>
        <p:nvSpPr>
          <p:cNvPr id="241" name="Google Shape;241;p5"/>
          <p:cNvSpPr/>
          <p:nvPr/>
        </p:nvSpPr>
        <p:spPr>
          <a:xfrm>
            <a:off x="16491330" y="8787535"/>
            <a:ext cx="1076359" cy="1076359"/>
          </a:xfrm>
          <a:custGeom>
            <a:avLst/>
            <a:gdLst/>
            <a:ahLst/>
            <a:cxnLst/>
            <a:rect l="l" t="t" r="r" b="b"/>
            <a:pathLst>
              <a:path w="1076359" h="1076359" extrusionOk="0">
                <a:moveTo>
                  <a:pt x="0" y="0"/>
                </a:moveTo>
                <a:lnTo>
                  <a:pt x="1076359" y="0"/>
                </a:lnTo>
                <a:lnTo>
                  <a:pt x="1076359" y="1076360"/>
                </a:lnTo>
                <a:lnTo>
                  <a:pt x="0" y="1076360"/>
                </a:lnTo>
                <a:lnTo>
                  <a:pt x="0" y="0"/>
                </a:lnTo>
                <a:close/>
              </a:path>
            </a:pathLst>
          </a:custGeom>
          <a:blipFill rotWithShape="1">
            <a:blip r:embed="rId5">
              <a:alphaModFix/>
            </a:blip>
            <a:stretch>
              <a:fillRect/>
            </a:stretch>
          </a:blipFill>
          <a:ln>
            <a:noFill/>
          </a:ln>
        </p:spPr>
      </p:sp>
      <p:sp>
        <p:nvSpPr>
          <p:cNvPr id="242" name="Google Shape;242;p5"/>
          <p:cNvSpPr txBox="1"/>
          <p:nvPr/>
        </p:nvSpPr>
        <p:spPr>
          <a:xfrm>
            <a:off x="2548674" y="2045256"/>
            <a:ext cx="12764400" cy="7923000"/>
          </a:xfrm>
          <a:prstGeom prst="rect">
            <a:avLst/>
          </a:prstGeom>
          <a:noFill/>
          <a:ln>
            <a:noFill/>
          </a:ln>
        </p:spPr>
        <p:txBody>
          <a:bodyPr spcFirstLastPara="1" wrap="square" lIns="0" tIns="0" rIns="0" bIns="0" anchor="t" anchorCtr="0">
            <a:spAutoFit/>
          </a:bodyPr>
          <a:lstStyle/>
          <a:p>
            <a:pPr marL="543222" marR="0" lvl="1" indent="-251545" algn="l" rtl="0">
              <a:lnSpc>
                <a:spcPct val="139984"/>
              </a:lnSpc>
              <a:spcBef>
                <a:spcPts val="0"/>
              </a:spcBef>
              <a:spcAft>
                <a:spcPts val="0"/>
              </a:spcAft>
              <a:buClr>
                <a:srgbClr val="231F20"/>
              </a:buClr>
              <a:buSzPts val="2200"/>
              <a:buFont typeface="Comic Sans MS"/>
              <a:buChar char="•"/>
            </a:pPr>
            <a:r>
              <a:rPr lang="en-US" sz="2200" i="0" u="none" strike="noStrike" cap="none">
                <a:solidFill>
                  <a:srgbClr val="231F20"/>
                </a:solidFill>
                <a:latin typeface="Comic Sans MS"/>
                <a:ea typeface="Comic Sans MS"/>
                <a:cs typeface="Comic Sans MS"/>
                <a:sym typeface="Comic Sans MS"/>
              </a:rPr>
              <a:t>Sistem basis data ini dirancang dan dibuat untuk memenuhi kebutuhan dari perusahaan Dayamega dalam mengelola penjualan dan transaksi barang.</a:t>
            </a:r>
            <a:endParaRPr sz="2200">
              <a:latin typeface="Comic Sans MS"/>
              <a:ea typeface="Comic Sans MS"/>
              <a:cs typeface="Comic Sans MS"/>
              <a:sym typeface="Comic Sans MS"/>
            </a:endParaRPr>
          </a:p>
          <a:p>
            <a:pPr marL="543222" marR="0" lvl="1" indent="-251545" algn="l" rtl="0">
              <a:lnSpc>
                <a:spcPct val="139984"/>
              </a:lnSpc>
              <a:spcBef>
                <a:spcPts val="0"/>
              </a:spcBef>
              <a:spcAft>
                <a:spcPts val="0"/>
              </a:spcAft>
              <a:buClr>
                <a:srgbClr val="231F20"/>
              </a:buClr>
              <a:buSzPts val="2200"/>
              <a:buFont typeface="Comic Sans MS"/>
              <a:buChar char="•"/>
            </a:pPr>
            <a:r>
              <a:rPr lang="en-US" sz="2200" i="0" u="none" strike="noStrike" cap="none">
                <a:solidFill>
                  <a:srgbClr val="231F20"/>
                </a:solidFill>
                <a:latin typeface="Comic Sans MS"/>
                <a:ea typeface="Comic Sans MS"/>
                <a:cs typeface="Comic Sans MS"/>
                <a:sym typeface="Comic Sans MS"/>
              </a:rPr>
              <a:t>Framework yang digunakan dalam pembuatan website e-commerce perusahaan ini adalah Bootstrap dan database MySQL.</a:t>
            </a:r>
            <a:endParaRPr sz="2200">
              <a:latin typeface="Comic Sans MS"/>
              <a:ea typeface="Comic Sans MS"/>
              <a:cs typeface="Comic Sans MS"/>
              <a:sym typeface="Comic Sans MS"/>
            </a:endParaRPr>
          </a:p>
          <a:p>
            <a:pPr marL="543222" marR="0" lvl="1" indent="-251545" algn="l" rtl="0">
              <a:lnSpc>
                <a:spcPct val="139984"/>
              </a:lnSpc>
              <a:spcBef>
                <a:spcPts val="0"/>
              </a:spcBef>
              <a:spcAft>
                <a:spcPts val="0"/>
              </a:spcAft>
              <a:buClr>
                <a:srgbClr val="231F20"/>
              </a:buClr>
              <a:buSzPts val="2200"/>
              <a:buFont typeface="Comic Sans MS"/>
              <a:buChar char="•"/>
            </a:pPr>
            <a:r>
              <a:rPr lang="en-US" sz="2200" i="0" u="none" strike="noStrike" cap="none">
                <a:solidFill>
                  <a:srgbClr val="231F20"/>
                </a:solidFill>
                <a:latin typeface="Comic Sans MS"/>
                <a:ea typeface="Comic Sans MS"/>
                <a:cs typeface="Comic Sans MS"/>
                <a:sym typeface="Comic Sans MS"/>
              </a:rPr>
              <a:t>Dalam sistem e-commerce perusahaan ini, pembeli hanya diizinkan untuk membeli satu barang saja.</a:t>
            </a:r>
            <a:endParaRPr sz="2200">
              <a:latin typeface="Comic Sans MS"/>
              <a:ea typeface="Comic Sans MS"/>
              <a:cs typeface="Comic Sans MS"/>
              <a:sym typeface="Comic Sans MS"/>
            </a:endParaRPr>
          </a:p>
          <a:p>
            <a:pPr marL="543222" marR="0" lvl="1" indent="-251545" algn="l" rtl="0">
              <a:lnSpc>
                <a:spcPct val="139984"/>
              </a:lnSpc>
              <a:spcBef>
                <a:spcPts val="0"/>
              </a:spcBef>
              <a:spcAft>
                <a:spcPts val="0"/>
              </a:spcAft>
              <a:buClr>
                <a:srgbClr val="231F20"/>
              </a:buClr>
              <a:buSzPts val="2200"/>
              <a:buFont typeface="Comic Sans MS"/>
              <a:buChar char="•"/>
            </a:pPr>
            <a:r>
              <a:rPr lang="en-US" sz="2200" i="0" u="none" strike="noStrike" cap="none">
                <a:solidFill>
                  <a:srgbClr val="231F20"/>
                </a:solidFill>
                <a:latin typeface="Comic Sans MS"/>
                <a:ea typeface="Comic Sans MS"/>
                <a:cs typeface="Comic Sans MS"/>
                <a:sym typeface="Comic Sans MS"/>
              </a:rPr>
              <a:t>Ruang lingkup database yang ada pada website e-commerce perusahaan ini bisa diakses oleh admin dan penjual perusahaan Dayamega.</a:t>
            </a:r>
            <a:endParaRPr sz="2200">
              <a:latin typeface="Comic Sans MS"/>
              <a:ea typeface="Comic Sans MS"/>
              <a:cs typeface="Comic Sans MS"/>
              <a:sym typeface="Comic Sans MS"/>
            </a:endParaRPr>
          </a:p>
          <a:p>
            <a:pPr marL="543222" marR="0" lvl="1" indent="-251545" algn="l" rtl="0">
              <a:lnSpc>
                <a:spcPct val="139984"/>
              </a:lnSpc>
              <a:spcBef>
                <a:spcPts val="0"/>
              </a:spcBef>
              <a:spcAft>
                <a:spcPts val="0"/>
              </a:spcAft>
              <a:buClr>
                <a:srgbClr val="231F20"/>
              </a:buClr>
              <a:buSzPts val="2200"/>
              <a:buFont typeface="Comic Sans MS"/>
              <a:buChar char="•"/>
            </a:pPr>
            <a:r>
              <a:rPr lang="en-US" sz="2200" i="0" u="none" strike="noStrike" cap="none">
                <a:solidFill>
                  <a:srgbClr val="231F20"/>
                </a:solidFill>
                <a:latin typeface="Comic Sans MS"/>
                <a:ea typeface="Comic Sans MS"/>
                <a:cs typeface="Comic Sans MS"/>
                <a:sym typeface="Comic Sans MS"/>
              </a:rPr>
              <a:t>Dengan adanya website e-commerce perusahaan Dayamega diharapkan dapat meningkatkan keunggulan bersaing antar perusahaan  serta mempermudah dalam proses penjualan, yang dimana saat itu masih dilakukan secara tradisional sekarang bisa dilakukan secara online.</a:t>
            </a:r>
            <a:endParaRPr sz="2200">
              <a:latin typeface="Comic Sans MS"/>
              <a:ea typeface="Comic Sans MS"/>
              <a:cs typeface="Comic Sans MS"/>
              <a:sym typeface="Comic Sans MS"/>
            </a:endParaRPr>
          </a:p>
          <a:p>
            <a:pPr marL="543222" marR="0" lvl="1" indent="-251545" algn="l" rtl="0">
              <a:lnSpc>
                <a:spcPct val="139984"/>
              </a:lnSpc>
              <a:spcBef>
                <a:spcPts val="0"/>
              </a:spcBef>
              <a:spcAft>
                <a:spcPts val="0"/>
              </a:spcAft>
              <a:buClr>
                <a:srgbClr val="231F20"/>
              </a:buClr>
              <a:buSzPts val="2200"/>
              <a:buFont typeface="Comic Sans MS"/>
              <a:buChar char="•"/>
            </a:pPr>
            <a:r>
              <a:rPr lang="en-US" sz="2200" i="0" u="none" strike="noStrike" cap="none">
                <a:solidFill>
                  <a:srgbClr val="231F20"/>
                </a:solidFill>
                <a:latin typeface="Comic Sans MS"/>
                <a:ea typeface="Comic Sans MS"/>
                <a:cs typeface="Comic Sans MS"/>
                <a:sym typeface="Comic Sans MS"/>
              </a:rPr>
              <a:t> Level user yang terdapat pada website e-commerce perusahaan Dayamega ada 4 (empat), yaitu: admin, penjual, dan pembeli serta kurir.</a:t>
            </a:r>
            <a:endParaRPr sz="2200">
              <a:latin typeface="Comic Sans MS"/>
              <a:ea typeface="Comic Sans MS"/>
              <a:cs typeface="Comic Sans MS"/>
              <a:sym typeface="Comic Sans MS"/>
            </a:endParaRPr>
          </a:p>
          <a:p>
            <a:pPr marL="543222" marR="0" lvl="1" indent="-251545" algn="l" rtl="0">
              <a:lnSpc>
                <a:spcPct val="139984"/>
              </a:lnSpc>
              <a:spcBef>
                <a:spcPts val="0"/>
              </a:spcBef>
              <a:spcAft>
                <a:spcPts val="0"/>
              </a:spcAft>
              <a:buClr>
                <a:srgbClr val="231F20"/>
              </a:buClr>
              <a:buSzPts val="2200"/>
              <a:buFont typeface="Comic Sans MS"/>
              <a:buChar char="•"/>
            </a:pPr>
            <a:r>
              <a:rPr lang="en-US" sz="2200" i="0" u="none" strike="noStrike" cap="none">
                <a:solidFill>
                  <a:srgbClr val="231F20"/>
                </a:solidFill>
                <a:latin typeface="Comic Sans MS"/>
                <a:ea typeface="Comic Sans MS"/>
                <a:cs typeface="Comic Sans MS"/>
                <a:sym typeface="Comic Sans MS"/>
              </a:rPr>
              <a:t> Diutamakan adanya sistem untuk penjual, agar inputan stock tidak manual lagi kedalam excel / spreadsheet. Cukup mengupdate stock secara manual oleh penjual di sistem untuk toko offline dan juga update stock terautomasi untuk pemesanan online.</a:t>
            </a:r>
            <a:endParaRPr sz="2200">
              <a:latin typeface="Comic Sans MS"/>
              <a:ea typeface="Comic Sans MS"/>
              <a:cs typeface="Comic Sans MS"/>
              <a:sym typeface="Comic Sans MS"/>
            </a:endParaRPr>
          </a:p>
          <a:p>
            <a:pPr marL="543222" marR="0" lvl="1" indent="-251545" algn="l" rtl="0">
              <a:lnSpc>
                <a:spcPct val="139984"/>
              </a:lnSpc>
              <a:spcBef>
                <a:spcPts val="0"/>
              </a:spcBef>
              <a:spcAft>
                <a:spcPts val="0"/>
              </a:spcAft>
              <a:buClr>
                <a:srgbClr val="231F20"/>
              </a:buClr>
              <a:buSzPts val="2200"/>
              <a:buFont typeface="Comic Sans MS"/>
              <a:buChar char="•"/>
            </a:pPr>
            <a:r>
              <a:rPr lang="en-US" sz="2200" i="0" u="none" strike="noStrike" cap="none">
                <a:solidFill>
                  <a:srgbClr val="231F20"/>
                </a:solidFill>
                <a:latin typeface="Comic Sans MS"/>
                <a:ea typeface="Comic Sans MS"/>
                <a:cs typeface="Comic Sans MS"/>
                <a:sym typeface="Comic Sans MS"/>
              </a:rPr>
              <a:t>Sistem mengintegrasikan teknologi modern dan relevant.</a:t>
            </a:r>
            <a:endParaRPr sz="2200">
              <a:latin typeface="Comic Sans MS"/>
              <a:ea typeface="Comic Sans MS"/>
              <a:cs typeface="Comic Sans MS"/>
              <a:sym typeface="Comic Sans MS"/>
            </a:endParaRPr>
          </a:p>
        </p:txBody>
      </p:sp>
      <p:sp>
        <p:nvSpPr>
          <p:cNvPr id="243" name="Google Shape;243;p5"/>
          <p:cNvSpPr/>
          <p:nvPr/>
        </p:nvSpPr>
        <p:spPr>
          <a:xfrm rot="4263341">
            <a:off x="657604" y="7166032"/>
            <a:ext cx="742193" cy="1369149"/>
          </a:xfrm>
          <a:custGeom>
            <a:avLst/>
            <a:gdLst/>
            <a:ahLst/>
            <a:cxnLst/>
            <a:rect l="l" t="t" r="r" b="b"/>
            <a:pathLst>
              <a:path w="742193" h="1369149" extrusionOk="0">
                <a:moveTo>
                  <a:pt x="0" y="0"/>
                </a:moveTo>
                <a:lnTo>
                  <a:pt x="742192" y="0"/>
                </a:lnTo>
                <a:lnTo>
                  <a:pt x="742192" y="1369150"/>
                </a:lnTo>
                <a:lnTo>
                  <a:pt x="0" y="1369150"/>
                </a:lnTo>
                <a:lnTo>
                  <a:pt x="0" y="0"/>
                </a:lnTo>
                <a:close/>
              </a:path>
            </a:pathLst>
          </a:custGeom>
          <a:blipFill rotWithShape="1">
            <a:blip r:embed="rId4">
              <a:alphaModFix/>
            </a:blip>
            <a:stretch>
              <a:fillRect/>
            </a:stretch>
          </a:blipFill>
          <a:ln>
            <a:noFill/>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Shape 247"/>
        <p:cNvGrpSpPr/>
        <p:nvPr/>
      </p:nvGrpSpPr>
      <p:grpSpPr>
        <a:xfrm>
          <a:off x="0" y="0"/>
          <a:ext cx="0" cy="0"/>
          <a:chOff x="0" y="0"/>
          <a:chExt cx="0" cy="0"/>
        </a:xfrm>
      </p:grpSpPr>
      <p:grpSp>
        <p:nvGrpSpPr>
          <p:cNvPr id="248" name="Google Shape;248;p6"/>
          <p:cNvGrpSpPr/>
          <p:nvPr/>
        </p:nvGrpSpPr>
        <p:grpSpPr>
          <a:xfrm>
            <a:off x="-195419" y="9113639"/>
            <a:ext cx="18678839" cy="1355851"/>
            <a:chOff x="0" y="-38100"/>
            <a:chExt cx="4919530" cy="357096"/>
          </a:xfrm>
        </p:grpSpPr>
        <p:sp>
          <p:nvSpPr>
            <p:cNvPr id="249" name="Google Shape;249;p6"/>
            <p:cNvSpPr/>
            <p:nvPr/>
          </p:nvSpPr>
          <p:spPr>
            <a:xfrm>
              <a:off x="0" y="0"/>
              <a:ext cx="4919530" cy="318996"/>
            </a:xfrm>
            <a:custGeom>
              <a:avLst/>
              <a:gdLst/>
              <a:ahLst/>
              <a:cxnLst/>
              <a:rect l="l" t="t" r="r" b="b"/>
              <a:pathLst>
                <a:path w="4919530" h="318996" extrusionOk="0">
                  <a:moveTo>
                    <a:pt x="0" y="0"/>
                  </a:moveTo>
                  <a:lnTo>
                    <a:pt x="4919530" y="0"/>
                  </a:lnTo>
                  <a:lnTo>
                    <a:pt x="4919530" y="318996"/>
                  </a:lnTo>
                  <a:lnTo>
                    <a:pt x="0" y="318996"/>
                  </a:lnTo>
                  <a:close/>
                </a:path>
              </a:pathLst>
            </a:custGeom>
            <a:solidFill>
              <a:srgbClr val="A3DFBE"/>
            </a:solidFill>
            <a:ln w="28575" cap="sq" cmpd="sng">
              <a:solidFill>
                <a:srgbClr val="231F20"/>
              </a:solidFill>
              <a:prstDash val="solid"/>
              <a:miter lim="8000"/>
              <a:headEnd type="none" w="sm" len="sm"/>
              <a:tailEnd type="none" w="sm" len="sm"/>
            </a:ln>
          </p:spPr>
        </p:sp>
        <p:sp>
          <p:nvSpPr>
            <p:cNvPr id="250" name="Google Shape;250;p6"/>
            <p:cNvSpPr txBox="1"/>
            <p:nvPr/>
          </p:nvSpPr>
          <p:spPr>
            <a:xfrm>
              <a:off x="0" y="-38100"/>
              <a:ext cx="4919530" cy="357096"/>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1" name="Google Shape;251;p6"/>
          <p:cNvGrpSpPr/>
          <p:nvPr/>
        </p:nvGrpSpPr>
        <p:grpSpPr>
          <a:xfrm>
            <a:off x="1028700" y="1040844"/>
            <a:ext cx="16230600" cy="8205313"/>
            <a:chOff x="0" y="0"/>
            <a:chExt cx="21640800" cy="10940417"/>
          </a:xfrm>
        </p:grpSpPr>
        <p:sp>
          <p:nvSpPr>
            <p:cNvPr id="252" name="Google Shape;252;p6"/>
            <p:cNvSpPr/>
            <p:nvPr/>
          </p:nvSpPr>
          <p:spPr>
            <a:xfrm>
              <a:off x="0" y="25267"/>
              <a:ext cx="12195698" cy="10915150"/>
            </a:xfrm>
            <a:custGeom>
              <a:avLst/>
              <a:gdLst/>
              <a:ahLst/>
              <a:cxnLst/>
              <a:rect l="l" t="t" r="r" b="b"/>
              <a:pathLst>
                <a:path w="12195698" h="10915150" extrusionOk="0">
                  <a:moveTo>
                    <a:pt x="0" y="0"/>
                  </a:moveTo>
                  <a:lnTo>
                    <a:pt x="12195698" y="0"/>
                  </a:lnTo>
                  <a:lnTo>
                    <a:pt x="12195698" y="10915149"/>
                  </a:lnTo>
                  <a:lnTo>
                    <a:pt x="0" y="10915149"/>
                  </a:lnTo>
                  <a:lnTo>
                    <a:pt x="0" y="0"/>
                  </a:lnTo>
                  <a:close/>
                </a:path>
              </a:pathLst>
            </a:custGeom>
            <a:blipFill rotWithShape="1">
              <a:blip r:embed="rId3">
                <a:alphaModFix amt="5000"/>
              </a:blip>
              <a:stretch>
                <a:fillRect/>
              </a:stretch>
            </a:blipFill>
            <a:ln>
              <a:noFill/>
            </a:ln>
          </p:spPr>
        </p:sp>
        <p:sp>
          <p:nvSpPr>
            <p:cNvPr id="253" name="Google Shape;253;p6"/>
            <p:cNvSpPr/>
            <p:nvPr/>
          </p:nvSpPr>
          <p:spPr>
            <a:xfrm>
              <a:off x="9445102" y="0"/>
              <a:ext cx="12195698" cy="10915150"/>
            </a:xfrm>
            <a:custGeom>
              <a:avLst/>
              <a:gdLst/>
              <a:ahLst/>
              <a:cxnLst/>
              <a:rect l="l" t="t" r="r" b="b"/>
              <a:pathLst>
                <a:path w="12195698" h="10915150" extrusionOk="0">
                  <a:moveTo>
                    <a:pt x="0" y="0"/>
                  </a:moveTo>
                  <a:lnTo>
                    <a:pt x="12195698" y="0"/>
                  </a:lnTo>
                  <a:lnTo>
                    <a:pt x="12195698" y="10915150"/>
                  </a:lnTo>
                  <a:lnTo>
                    <a:pt x="0" y="10915150"/>
                  </a:lnTo>
                  <a:lnTo>
                    <a:pt x="0" y="0"/>
                  </a:lnTo>
                  <a:close/>
                </a:path>
              </a:pathLst>
            </a:custGeom>
            <a:blipFill rotWithShape="1">
              <a:blip r:embed="rId3">
                <a:alphaModFix amt="5000"/>
              </a:blip>
              <a:stretch>
                <a:fillRect/>
              </a:stretch>
            </a:blipFill>
            <a:ln>
              <a:noFill/>
            </a:ln>
          </p:spPr>
        </p:sp>
      </p:grpSp>
      <p:grpSp>
        <p:nvGrpSpPr>
          <p:cNvPr id="254" name="Google Shape;254;p6"/>
          <p:cNvGrpSpPr/>
          <p:nvPr/>
        </p:nvGrpSpPr>
        <p:grpSpPr>
          <a:xfrm>
            <a:off x="2330501" y="1421946"/>
            <a:ext cx="13353167" cy="7510690"/>
            <a:chOff x="0" y="-38100"/>
            <a:chExt cx="3516883" cy="1978124"/>
          </a:xfrm>
        </p:grpSpPr>
        <p:sp>
          <p:nvSpPr>
            <p:cNvPr id="255" name="Google Shape;255;p6"/>
            <p:cNvSpPr/>
            <p:nvPr/>
          </p:nvSpPr>
          <p:spPr>
            <a:xfrm>
              <a:off x="0" y="0"/>
              <a:ext cx="3516883" cy="1940024"/>
            </a:xfrm>
            <a:custGeom>
              <a:avLst/>
              <a:gdLst/>
              <a:ahLst/>
              <a:cxnLst/>
              <a:rect l="l" t="t" r="r" b="b"/>
              <a:pathLst>
                <a:path w="3516883" h="1940024" extrusionOk="0">
                  <a:moveTo>
                    <a:pt x="29569" y="0"/>
                  </a:moveTo>
                  <a:lnTo>
                    <a:pt x="3487315" y="0"/>
                  </a:lnTo>
                  <a:cubicBezTo>
                    <a:pt x="3503645" y="0"/>
                    <a:pt x="3516883" y="13238"/>
                    <a:pt x="3516883" y="29569"/>
                  </a:cubicBezTo>
                  <a:lnTo>
                    <a:pt x="3516883" y="1910455"/>
                  </a:lnTo>
                  <a:cubicBezTo>
                    <a:pt x="3516883" y="1926786"/>
                    <a:pt x="3503645" y="1940024"/>
                    <a:pt x="3487315" y="1940024"/>
                  </a:cubicBezTo>
                  <a:lnTo>
                    <a:pt x="29569" y="1940024"/>
                  </a:lnTo>
                  <a:cubicBezTo>
                    <a:pt x="13238" y="1940024"/>
                    <a:pt x="0" y="1926786"/>
                    <a:pt x="0" y="1910455"/>
                  </a:cubicBezTo>
                  <a:lnTo>
                    <a:pt x="0" y="29569"/>
                  </a:lnTo>
                  <a:cubicBezTo>
                    <a:pt x="0" y="13238"/>
                    <a:pt x="13238" y="0"/>
                    <a:pt x="29569" y="0"/>
                  </a:cubicBezTo>
                  <a:close/>
                </a:path>
              </a:pathLst>
            </a:custGeom>
            <a:solidFill>
              <a:srgbClr val="FFFFFF"/>
            </a:solid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txBox="1"/>
            <p:nvPr/>
          </p:nvSpPr>
          <p:spPr>
            <a:xfrm>
              <a:off x="0" y="-38100"/>
              <a:ext cx="3516883" cy="197812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7" name="Google Shape;257;p6"/>
          <p:cNvGrpSpPr/>
          <p:nvPr/>
        </p:nvGrpSpPr>
        <p:grpSpPr>
          <a:xfrm>
            <a:off x="2178002" y="479654"/>
            <a:ext cx="4390775" cy="1460702"/>
            <a:chOff x="0" y="-38100"/>
            <a:chExt cx="1156418" cy="384712"/>
          </a:xfrm>
        </p:grpSpPr>
        <p:sp>
          <p:nvSpPr>
            <p:cNvPr id="258" name="Google Shape;258;p6"/>
            <p:cNvSpPr/>
            <p:nvPr/>
          </p:nvSpPr>
          <p:spPr>
            <a:xfrm>
              <a:off x="0" y="0"/>
              <a:ext cx="1156418" cy="346612"/>
            </a:xfrm>
            <a:custGeom>
              <a:avLst/>
              <a:gdLst/>
              <a:ahLst/>
              <a:cxnLst/>
              <a:rect l="l" t="t" r="r" b="b"/>
              <a:pathLst>
                <a:path w="1156418" h="346612" extrusionOk="0">
                  <a:moveTo>
                    <a:pt x="89924" y="0"/>
                  </a:moveTo>
                  <a:lnTo>
                    <a:pt x="1066494" y="0"/>
                  </a:lnTo>
                  <a:cubicBezTo>
                    <a:pt x="1116158" y="0"/>
                    <a:pt x="1156418" y="40261"/>
                    <a:pt x="1156418" y="89924"/>
                  </a:cubicBezTo>
                  <a:lnTo>
                    <a:pt x="1156418" y="256687"/>
                  </a:lnTo>
                  <a:cubicBezTo>
                    <a:pt x="1156418" y="306351"/>
                    <a:pt x="1116158" y="346612"/>
                    <a:pt x="1066494" y="346612"/>
                  </a:cubicBezTo>
                  <a:lnTo>
                    <a:pt x="89924" y="346612"/>
                  </a:lnTo>
                  <a:cubicBezTo>
                    <a:pt x="40261" y="346612"/>
                    <a:pt x="0" y="306351"/>
                    <a:pt x="0" y="256687"/>
                  </a:cubicBezTo>
                  <a:lnTo>
                    <a:pt x="0" y="89924"/>
                  </a:lnTo>
                  <a:cubicBezTo>
                    <a:pt x="0" y="40261"/>
                    <a:pt x="40261" y="0"/>
                    <a:pt x="89924" y="0"/>
                  </a:cubicBezTo>
                  <a:close/>
                </a:path>
              </a:pathLst>
            </a:custGeom>
            <a:solidFill>
              <a:srgbClr val="FFE397"/>
            </a:solid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6"/>
            <p:cNvSpPr txBox="1"/>
            <p:nvPr/>
          </p:nvSpPr>
          <p:spPr>
            <a:xfrm>
              <a:off x="0" y="-38100"/>
              <a:ext cx="1156418" cy="384712"/>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0" name="Google Shape;260;p6"/>
          <p:cNvSpPr txBox="1"/>
          <p:nvPr/>
        </p:nvSpPr>
        <p:spPr>
          <a:xfrm>
            <a:off x="2093740" y="869903"/>
            <a:ext cx="4475038" cy="778493"/>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5763" b="0" i="0" u="none" strike="noStrike" cap="none">
                <a:solidFill>
                  <a:srgbClr val="231F20"/>
                </a:solidFill>
                <a:latin typeface="Londrina Solid"/>
                <a:ea typeface="Londrina Solid"/>
                <a:cs typeface="Londrina Solid"/>
                <a:sym typeface="Londrina Solid"/>
              </a:rPr>
              <a:t>TUJUAN</a:t>
            </a:r>
            <a:endParaRPr/>
          </a:p>
        </p:txBody>
      </p:sp>
      <p:sp>
        <p:nvSpPr>
          <p:cNvPr id="261" name="Google Shape;261;p6"/>
          <p:cNvSpPr txBox="1"/>
          <p:nvPr/>
        </p:nvSpPr>
        <p:spPr>
          <a:xfrm>
            <a:off x="2738706" y="2035778"/>
            <a:ext cx="12175500" cy="6657000"/>
          </a:xfrm>
          <a:prstGeom prst="rect">
            <a:avLst/>
          </a:prstGeom>
          <a:noFill/>
          <a:ln>
            <a:noFill/>
          </a:ln>
        </p:spPr>
        <p:txBody>
          <a:bodyPr spcFirstLastPara="1" wrap="square" lIns="0" tIns="0" rIns="0" bIns="0" anchor="t" anchorCtr="0">
            <a:spAutoFit/>
          </a:bodyPr>
          <a:lstStyle/>
          <a:p>
            <a:pPr marL="518160" marR="0" lvl="1" indent="-240029" algn="l" rtl="0">
              <a:lnSpc>
                <a:spcPct val="139958"/>
              </a:lnSpc>
              <a:spcBef>
                <a:spcPts val="0"/>
              </a:spcBef>
              <a:spcAft>
                <a:spcPts val="0"/>
              </a:spcAft>
              <a:buClr>
                <a:srgbClr val="231F20"/>
              </a:buClr>
              <a:buSzPts val="2100"/>
              <a:buFont typeface="Comic Sans MS"/>
              <a:buChar char="•"/>
            </a:pPr>
            <a:r>
              <a:rPr lang="en-US" sz="2100" i="0" u="none" strike="noStrike" cap="none">
                <a:solidFill>
                  <a:srgbClr val="231F20"/>
                </a:solidFill>
                <a:latin typeface="Comic Sans MS"/>
                <a:ea typeface="Comic Sans MS"/>
                <a:cs typeface="Comic Sans MS"/>
                <a:sym typeface="Comic Sans MS"/>
              </a:rPr>
              <a:t>Merancang website sehingga pendataan stok barang tidak lagi dilakukan dengan cara yang manual dari excel dan spreadsheet.</a:t>
            </a:r>
            <a:endParaRPr sz="2100">
              <a:latin typeface="Comic Sans MS"/>
              <a:ea typeface="Comic Sans MS"/>
              <a:cs typeface="Comic Sans MS"/>
              <a:sym typeface="Comic Sans MS"/>
            </a:endParaRPr>
          </a:p>
          <a:p>
            <a:pPr marL="518160" marR="0" lvl="1" indent="-240029" algn="l" rtl="0">
              <a:lnSpc>
                <a:spcPct val="139958"/>
              </a:lnSpc>
              <a:spcBef>
                <a:spcPts val="0"/>
              </a:spcBef>
              <a:spcAft>
                <a:spcPts val="0"/>
              </a:spcAft>
              <a:buClr>
                <a:srgbClr val="231F20"/>
              </a:buClr>
              <a:buSzPts val="2100"/>
              <a:buFont typeface="Comic Sans MS"/>
              <a:buChar char="•"/>
            </a:pPr>
            <a:r>
              <a:rPr lang="en-US" sz="2100" i="0" u="none" strike="noStrike" cap="none">
                <a:solidFill>
                  <a:srgbClr val="231F20"/>
                </a:solidFill>
                <a:latin typeface="Comic Sans MS"/>
                <a:ea typeface="Comic Sans MS"/>
                <a:cs typeface="Comic Sans MS"/>
                <a:sym typeface="Comic Sans MS"/>
              </a:rPr>
              <a:t>Mengimplementasikan dan mengembangkan sistem e-commerce yang memungkinkan Dayamega untuk menjual barang secara online.</a:t>
            </a:r>
            <a:endParaRPr sz="2100">
              <a:latin typeface="Comic Sans MS"/>
              <a:ea typeface="Comic Sans MS"/>
              <a:cs typeface="Comic Sans MS"/>
              <a:sym typeface="Comic Sans MS"/>
            </a:endParaRPr>
          </a:p>
          <a:p>
            <a:pPr marL="518160" marR="0" lvl="1" indent="-240029" algn="l" rtl="0">
              <a:lnSpc>
                <a:spcPct val="139958"/>
              </a:lnSpc>
              <a:spcBef>
                <a:spcPts val="0"/>
              </a:spcBef>
              <a:spcAft>
                <a:spcPts val="0"/>
              </a:spcAft>
              <a:buClr>
                <a:srgbClr val="231F20"/>
              </a:buClr>
              <a:buSzPts val="2100"/>
              <a:buFont typeface="Comic Sans MS"/>
              <a:buChar char="•"/>
            </a:pPr>
            <a:r>
              <a:rPr lang="en-US" sz="2100" i="0" u="none" strike="noStrike" cap="none">
                <a:solidFill>
                  <a:srgbClr val="231F20"/>
                </a:solidFill>
                <a:latin typeface="Comic Sans MS"/>
                <a:ea typeface="Comic Sans MS"/>
                <a:cs typeface="Comic Sans MS"/>
                <a:sym typeface="Comic Sans MS"/>
              </a:rPr>
              <a:t>Membuat sebuah sistem manajemen penjualan untuk melacak dan mengelola data penjualan dengan lebih efisien.</a:t>
            </a:r>
            <a:endParaRPr sz="2100">
              <a:latin typeface="Comic Sans MS"/>
              <a:ea typeface="Comic Sans MS"/>
              <a:cs typeface="Comic Sans MS"/>
              <a:sym typeface="Comic Sans MS"/>
            </a:endParaRPr>
          </a:p>
          <a:p>
            <a:pPr marL="518160" marR="0" lvl="1" indent="-240029" algn="l" rtl="0">
              <a:lnSpc>
                <a:spcPct val="139958"/>
              </a:lnSpc>
              <a:spcBef>
                <a:spcPts val="0"/>
              </a:spcBef>
              <a:spcAft>
                <a:spcPts val="0"/>
              </a:spcAft>
              <a:buClr>
                <a:srgbClr val="231F20"/>
              </a:buClr>
              <a:buSzPts val="2100"/>
              <a:buFont typeface="Comic Sans MS"/>
              <a:buChar char="•"/>
            </a:pPr>
            <a:r>
              <a:rPr lang="en-US" sz="2100" i="0" u="none" strike="noStrike" cap="none">
                <a:solidFill>
                  <a:srgbClr val="231F20"/>
                </a:solidFill>
                <a:latin typeface="Comic Sans MS"/>
                <a:ea typeface="Comic Sans MS"/>
                <a:cs typeface="Comic Sans MS"/>
                <a:sym typeface="Comic Sans MS"/>
              </a:rPr>
              <a:t>Meningkatkan keamanan data dengan menggantikan pengelolaan stok manual.</a:t>
            </a:r>
            <a:endParaRPr sz="2100">
              <a:latin typeface="Comic Sans MS"/>
              <a:ea typeface="Comic Sans MS"/>
              <a:cs typeface="Comic Sans MS"/>
              <a:sym typeface="Comic Sans MS"/>
            </a:endParaRPr>
          </a:p>
          <a:p>
            <a:pPr marL="518160" marR="0" lvl="1" indent="-240029" algn="l" rtl="0">
              <a:lnSpc>
                <a:spcPct val="139958"/>
              </a:lnSpc>
              <a:spcBef>
                <a:spcPts val="0"/>
              </a:spcBef>
              <a:spcAft>
                <a:spcPts val="0"/>
              </a:spcAft>
              <a:buClr>
                <a:srgbClr val="231F20"/>
              </a:buClr>
              <a:buSzPts val="2100"/>
              <a:buFont typeface="Comic Sans MS"/>
              <a:buChar char="•"/>
            </a:pPr>
            <a:r>
              <a:rPr lang="en-US" sz="2100" i="0" u="none" strike="noStrike" cap="none">
                <a:solidFill>
                  <a:srgbClr val="231F20"/>
                </a:solidFill>
                <a:latin typeface="Comic Sans MS"/>
                <a:ea typeface="Comic Sans MS"/>
                <a:cs typeface="Comic Sans MS"/>
                <a:sym typeface="Comic Sans MS"/>
              </a:rPr>
              <a:t>Meningkatkan tingkat kompetitivitas perusahaan Dayamega dengan memasuki pasar e-commerce.</a:t>
            </a:r>
            <a:endParaRPr sz="2100">
              <a:latin typeface="Comic Sans MS"/>
              <a:ea typeface="Comic Sans MS"/>
              <a:cs typeface="Comic Sans MS"/>
              <a:sym typeface="Comic Sans MS"/>
            </a:endParaRPr>
          </a:p>
          <a:p>
            <a:pPr marL="518160" marR="0" lvl="1" indent="-240029" algn="l" rtl="0">
              <a:lnSpc>
                <a:spcPct val="139958"/>
              </a:lnSpc>
              <a:spcBef>
                <a:spcPts val="0"/>
              </a:spcBef>
              <a:spcAft>
                <a:spcPts val="0"/>
              </a:spcAft>
              <a:buClr>
                <a:srgbClr val="231F20"/>
              </a:buClr>
              <a:buSzPts val="2100"/>
              <a:buFont typeface="Comic Sans MS"/>
              <a:buChar char="•"/>
            </a:pPr>
            <a:r>
              <a:rPr lang="en-US" sz="2100" i="0" u="none" strike="noStrike" cap="none">
                <a:solidFill>
                  <a:srgbClr val="231F20"/>
                </a:solidFill>
                <a:latin typeface="Comic Sans MS"/>
                <a:ea typeface="Comic Sans MS"/>
                <a:cs typeface="Comic Sans MS"/>
                <a:sym typeface="Comic Sans MS"/>
              </a:rPr>
              <a:t>Memperkuat konsistensi data dalam perusahaan untuk kebutuhan bisnis.</a:t>
            </a:r>
            <a:endParaRPr sz="2100">
              <a:latin typeface="Comic Sans MS"/>
              <a:ea typeface="Comic Sans MS"/>
              <a:cs typeface="Comic Sans MS"/>
              <a:sym typeface="Comic Sans MS"/>
            </a:endParaRPr>
          </a:p>
          <a:p>
            <a:pPr marL="518160" marR="0" lvl="1" indent="-240029" algn="l" rtl="0">
              <a:lnSpc>
                <a:spcPct val="139958"/>
              </a:lnSpc>
              <a:spcBef>
                <a:spcPts val="0"/>
              </a:spcBef>
              <a:spcAft>
                <a:spcPts val="0"/>
              </a:spcAft>
              <a:buClr>
                <a:srgbClr val="231F20"/>
              </a:buClr>
              <a:buSzPts val="2100"/>
              <a:buFont typeface="Comic Sans MS"/>
              <a:buChar char="•"/>
            </a:pPr>
            <a:r>
              <a:rPr lang="en-US" sz="2100" i="0" u="none" strike="noStrike" cap="none">
                <a:solidFill>
                  <a:srgbClr val="231F20"/>
                </a:solidFill>
                <a:latin typeface="Comic Sans MS"/>
                <a:ea typeface="Comic Sans MS"/>
                <a:cs typeface="Comic Sans MS"/>
                <a:sym typeface="Comic Sans MS"/>
              </a:rPr>
              <a:t>Meningkatkan performa dan efektifitas karyawan perusahaan Dayamega dengan sistem yang akan diintergrasikan</a:t>
            </a:r>
            <a:endParaRPr sz="2100">
              <a:latin typeface="Comic Sans MS"/>
              <a:ea typeface="Comic Sans MS"/>
              <a:cs typeface="Comic Sans MS"/>
              <a:sym typeface="Comic Sans MS"/>
            </a:endParaRPr>
          </a:p>
          <a:p>
            <a:pPr marL="518160" marR="0" lvl="1" indent="-240029" algn="l" rtl="0">
              <a:lnSpc>
                <a:spcPct val="139958"/>
              </a:lnSpc>
              <a:spcBef>
                <a:spcPts val="0"/>
              </a:spcBef>
              <a:spcAft>
                <a:spcPts val="0"/>
              </a:spcAft>
              <a:buClr>
                <a:srgbClr val="231F20"/>
              </a:buClr>
              <a:buSzPts val="2100"/>
              <a:buFont typeface="Comic Sans MS"/>
              <a:buChar char="•"/>
            </a:pPr>
            <a:r>
              <a:rPr lang="en-US" sz="2100" i="0" u="none" strike="noStrike" cap="none">
                <a:solidFill>
                  <a:srgbClr val="231F20"/>
                </a:solidFill>
                <a:latin typeface="Comic Sans MS"/>
                <a:ea typeface="Comic Sans MS"/>
                <a:cs typeface="Comic Sans MS"/>
                <a:sym typeface="Comic Sans MS"/>
              </a:rPr>
              <a:t>Menjamin mutu data dan mempermudah penjual, admin, dan pembeli dalam melakukan transaksi, baik dalam toko offline maupun online.</a:t>
            </a:r>
            <a:endParaRPr sz="2100">
              <a:latin typeface="Comic Sans MS"/>
              <a:ea typeface="Comic Sans MS"/>
              <a:cs typeface="Comic Sans MS"/>
              <a:sym typeface="Comic Sans MS"/>
            </a:endParaRPr>
          </a:p>
          <a:p>
            <a:pPr marL="518160" marR="0" lvl="1" indent="-240029" algn="l" rtl="0">
              <a:lnSpc>
                <a:spcPct val="139958"/>
              </a:lnSpc>
              <a:spcBef>
                <a:spcPts val="0"/>
              </a:spcBef>
              <a:spcAft>
                <a:spcPts val="0"/>
              </a:spcAft>
              <a:buClr>
                <a:srgbClr val="231F20"/>
              </a:buClr>
              <a:buSzPts val="2100"/>
              <a:buFont typeface="Comic Sans MS"/>
              <a:buChar char="•"/>
            </a:pPr>
            <a:r>
              <a:rPr lang="en-US" sz="2100" i="0" u="none" strike="noStrike" cap="none">
                <a:solidFill>
                  <a:srgbClr val="231F20"/>
                </a:solidFill>
                <a:latin typeface="Comic Sans MS"/>
                <a:ea typeface="Comic Sans MS"/>
                <a:cs typeface="Comic Sans MS"/>
                <a:sym typeface="Comic Sans MS"/>
              </a:rPr>
              <a:t>Mendigitalisasikan toko dan perusahaan Dayamega di era globalisasi dan digitalisasi saat ini.</a:t>
            </a:r>
            <a:endParaRPr sz="2100">
              <a:latin typeface="Comic Sans MS"/>
              <a:ea typeface="Comic Sans MS"/>
              <a:cs typeface="Comic Sans MS"/>
              <a:sym typeface="Comic Sans MS"/>
            </a:endParaRPr>
          </a:p>
        </p:txBody>
      </p:sp>
      <p:sp>
        <p:nvSpPr>
          <p:cNvPr id="262" name="Google Shape;262;p6"/>
          <p:cNvSpPr/>
          <p:nvPr/>
        </p:nvSpPr>
        <p:spPr>
          <a:xfrm rot="4263341">
            <a:off x="16296035" y="6247277"/>
            <a:ext cx="742193" cy="1369149"/>
          </a:xfrm>
          <a:custGeom>
            <a:avLst/>
            <a:gdLst/>
            <a:ahLst/>
            <a:cxnLst/>
            <a:rect l="l" t="t" r="r" b="b"/>
            <a:pathLst>
              <a:path w="742193" h="1369149" extrusionOk="0">
                <a:moveTo>
                  <a:pt x="0" y="0"/>
                </a:moveTo>
                <a:lnTo>
                  <a:pt x="742193" y="0"/>
                </a:lnTo>
                <a:lnTo>
                  <a:pt x="742193" y="1369150"/>
                </a:lnTo>
                <a:lnTo>
                  <a:pt x="0" y="1369150"/>
                </a:lnTo>
                <a:lnTo>
                  <a:pt x="0" y="0"/>
                </a:lnTo>
                <a:close/>
              </a:path>
            </a:pathLst>
          </a:custGeom>
          <a:blipFill rotWithShape="1">
            <a:blip r:embed="rId4">
              <a:alphaModFix/>
            </a:blip>
            <a:stretch>
              <a:fillRect/>
            </a:stretch>
          </a:blipFill>
          <a:ln>
            <a:noFill/>
          </a:ln>
        </p:spPr>
      </p:sp>
      <p:sp>
        <p:nvSpPr>
          <p:cNvPr id="263" name="Google Shape;263;p6"/>
          <p:cNvSpPr/>
          <p:nvPr/>
        </p:nvSpPr>
        <p:spPr>
          <a:xfrm>
            <a:off x="1922296" y="305932"/>
            <a:ext cx="816410" cy="822525"/>
          </a:xfrm>
          <a:custGeom>
            <a:avLst/>
            <a:gdLst/>
            <a:ahLst/>
            <a:cxnLst/>
            <a:rect l="l" t="t" r="r" b="b"/>
            <a:pathLst>
              <a:path w="816410" h="822525" extrusionOk="0">
                <a:moveTo>
                  <a:pt x="0" y="0"/>
                </a:moveTo>
                <a:lnTo>
                  <a:pt x="816410" y="0"/>
                </a:lnTo>
                <a:lnTo>
                  <a:pt x="816410" y="822525"/>
                </a:lnTo>
                <a:lnTo>
                  <a:pt x="0" y="822525"/>
                </a:lnTo>
                <a:lnTo>
                  <a:pt x="0" y="0"/>
                </a:lnTo>
                <a:close/>
              </a:path>
            </a:pathLst>
          </a:custGeom>
          <a:blipFill rotWithShape="1">
            <a:blip r:embed="rId5">
              <a:alphaModFix/>
            </a:blip>
            <a:stretch>
              <a:fillRect l="-16123" t="-123566" r="-514433" b="-293577"/>
            </a:stretch>
          </a:blipFill>
          <a:ln>
            <a:noFill/>
          </a:ln>
        </p:spPr>
      </p:sp>
      <p:sp>
        <p:nvSpPr>
          <p:cNvPr id="264" name="Google Shape;264;p6"/>
          <p:cNvSpPr/>
          <p:nvPr/>
        </p:nvSpPr>
        <p:spPr>
          <a:xfrm>
            <a:off x="15091499" y="1040844"/>
            <a:ext cx="1184337" cy="1225176"/>
          </a:xfrm>
          <a:custGeom>
            <a:avLst/>
            <a:gdLst/>
            <a:ahLst/>
            <a:cxnLst/>
            <a:rect l="l" t="t" r="r" b="b"/>
            <a:pathLst>
              <a:path w="1184337" h="1225176" extrusionOk="0">
                <a:moveTo>
                  <a:pt x="0" y="0"/>
                </a:moveTo>
                <a:lnTo>
                  <a:pt x="1184337" y="0"/>
                </a:lnTo>
                <a:lnTo>
                  <a:pt x="1184337" y="1225176"/>
                </a:lnTo>
                <a:lnTo>
                  <a:pt x="0" y="1225176"/>
                </a:lnTo>
                <a:lnTo>
                  <a:pt x="0" y="0"/>
                </a:lnTo>
                <a:close/>
              </a:path>
            </a:pathLst>
          </a:custGeom>
          <a:blipFill rotWithShape="1">
            <a:blip r:embed="rId6">
              <a:alphaModFix/>
            </a:blip>
            <a:stretch>
              <a:fillRect l="-154830" t="-80808" r="-404191" b="-343988"/>
            </a:stretch>
          </a:blipFill>
          <a:ln>
            <a:noFill/>
          </a:ln>
        </p:spPr>
      </p:sp>
      <p:sp>
        <p:nvSpPr>
          <p:cNvPr id="265" name="Google Shape;265;p6"/>
          <p:cNvSpPr/>
          <p:nvPr/>
        </p:nvSpPr>
        <p:spPr>
          <a:xfrm>
            <a:off x="644691" y="773331"/>
            <a:ext cx="768019" cy="768019"/>
          </a:xfrm>
          <a:custGeom>
            <a:avLst/>
            <a:gdLst/>
            <a:ahLst/>
            <a:cxnLst/>
            <a:rect l="l" t="t" r="r" b="b"/>
            <a:pathLst>
              <a:path w="768019" h="768019" extrusionOk="0">
                <a:moveTo>
                  <a:pt x="0" y="0"/>
                </a:moveTo>
                <a:lnTo>
                  <a:pt x="768018" y="0"/>
                </a:lnTo>
                <a:lnTo>
                  <a:pt x="768018" y="768019"/>
                </a:lnTo>
                <a:lnTo>
                  <a:pt x="0" y="768019"/>
                </a:lnTo>
                <a:lnTo>
                  <a:pt x="0" y="0"/>
                </a:lnTo>
                <a:close/>
              </a:path>
            </a:pathLst>
          </a:custGeom>
          <a:blipFill rotWithShape="1">
            <a:blip r:embed="rId7">
              <a:alphaModFix/>
            </a:blip>
            <a:stretch>
              <a:fillRect/>
            </a:stretch>
          </a:blipFill>
          <a:ln>
            <a:noFill/>
          </a:ln>
        </p:spPr>
      </p:sp>
      <p:sp>
        <p:nvSpPr>
          <p:cNvPr id="266" name="Google Shape;266;p6"/>
          <p:cNvSpPr/>
          <p:nvPr/>
        </p:nvSpPr>
        <p:spPr>
          <a:xfrm>
            <a:off x="1261469" y="8175218"/>
            <a:ext cx="616778" cy="616778"/>
          </a:xfrm>
          <a:custGeom>
            <a:avLst/>
            <a:gdLst/>
            <a:ahLst/>
            <a:cxnLst/>
            <a:rect l="l" t="t" r="r" b="b"/>
            <a:pathLst>
              <a:path w="616778" h="616778" extrusionOk="0">
                <a:moveTo>
                  <a:pt x="0" y="0"/>
                </a:moveTo>
                <a:lnTo>
                  <a:pt x="616777" y="0"/>
                </a:lnTo>
                <a:lnTo>
                  <a:pt x="616777" y="616778"/>
                </a:lnTo>
                <a:lnTo>
                  <a:pt x="0" y="616778"/>
                </a:lnTo>
                <a:lnTo>
                  <a:pt x="0" y="0"/>
                </a:lnTo>
                <a:close/>
              </a:path>
            </a:pathLst>
          </a:custGeom>
          <a:blipFill rotWithShape="1">
            <a:blip r:embed="rId7">
              <a:alphaModFix/>
            </a:blip>
            <a:stretch>
              <a:fillRect/>
            </a:stretch>
          </a:blipFill>
          <a:ln>
            <a:noFill/>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Shape 270"/>
        <p:cNvGrpSpPr/>
        <p:nvPr/>
      </p:nvGrpSpPr>
      <p:grpSpPr>
        <a:xfrm>
          <a:off x="0" y="0"/>
          <a:ext cx="0" cy="0"/>
          <a:chOff x="0" y="0"/>
          <a:chExt cx="0" cy="0"/>
        </a:xfrm>
      </p:grpSpPr>
      <p:grpSp>
        <p:nvGrpSpPr>
          <p:cNvPr id="271" name="Google Shape;271;g29fe349b714_5_31"/>
          <p:cNvGrpSpPr/>
          <p:nvPr/>
        </p:nvGrpSpPr>
        <p:grpSpPr>
          <a:xfrm>
            <a:off x="1139532" y="1732926"/>
            <a:ext cx="16230600" cy="8205313"/>
            <a:chOff x="0" y="0"/>
            <a:chExt cx="21640800" cy="10940417"/>
          </a:xfrm>
        </p:grpSpPr>
        <p:sp>
          <p:nvSpPr>
            <p:cNvPr id="272" name="Google Shape;272;g29fe349b714_5_31"/>
            <p:cNvSpPr/>
            <p:nvPr/>
          </p:nvSpPr>
          <p:spPr>
            <a:xfrm>
              <a:off x="0" y="25267"/>
              <a:ext cx="12195698" cy="10915150"/>
            </a:xfrm>
            <a:custGeom>
              <a:avLst/>
              <a:gdLst/>
              <a:ahLst/>
              <a:cxnLst/>
              <a:rect l="l" t="t" r="r" b="b"/>
              <a:pathLst>
                <a:path w="12195698" h="10915150" extrusionOk="0">
                  <a:moveTo>
                    <a:pt x="0" y="0"/>
                  </a:moveTo>
                  <a:lnTo>
                    <a:pt x="12195698" y="0"/>
                  </a:lnTo>
                  <a:lnTo>
                    <a:pt x="12195698" y="10915149"/>
                  </a:lnTo>
                  <a:lnTo>
                    <a:pt x="0" y="10915149"/>
                  </a:lnTo>
                  <a:lnTo>
                    <a:pt x="0" y="0"/>
                  </a:lnTo>
                  <a:close/>
                </a:path>
              </a:pathLst>
            </a:custGeom>
            <a:blipFill rotWithShape="1">
              <a:blip r:embed="rId3">
                <a:alphaModFix amt="5000"/>
              </a:blip>
              <a:stretch>
                <a:fillRect/>
              </a:stretch>
            </a:blipFill>
            <a:ln>
              <a:noFill/>
            </a:ln>
          </p:spPr>
        </p:sp>
        <p:sp>
          <p:nvSpPr>
            <p:cNvPr id="273" name="Google Shape;273;g29fe349b714_5_31"/>
            <p:cNvSpPr/>
            <p:nvPr/>
          </p:nvSpPr>
          <p:spPr>
            <a:xfrm>
              <a:off x="9445102" y="0"/>
              <a:ext cx="12195698" cy="10915150"/>
            </a:xfrm>
            <a:custGeom>
              <a:avLst/>
              <a:gdLst/>
              <a:ahLst/>
              <a:cxnLst/>
              <a:rect l="l" t="t" r="r" b="b"/>
              <a:pathLst>
                <a:path w="12195698" h="10915150" extrusionOk="0">
                  <a:moveTo>
                    <a:pt x="0" y="0"/>
                  </a:moveTo>
                  <a:lnTo>
                    <a:pt x="12195698" y="0"/>
                  </a:lnTo>
                  <a:lnTo>
                    <a:pt x="12195698" y="10915150"/>
                  </a:lnTo>
                  <a:lnTo>
                    <a:pt x="0" y="10915150"/>
                  </a:lnTo>
                  <a:lnTo>
                    <a:pt x="0" y="0"/>
                  </a:lnTo>
                  <a:close/>
                </a:path>
              </a:pathLst>
            </a:custGeom>
            <a:blipFill rotWithShape="1">
              <a:blip r:embed="rId3">
                <a:alphaModFix amt="5000"/>
              </a:blip>
              <a:stretch>
                <a:fillRect/>
              </a:stretch>
            </a:blipFill>
            <a:ln>
              <a:noFill/>
            </a:ln>
          </p:spPr>
        </p:sp>
      </p:grpSp>
      <p:grpSp>
        <p:nvGrpSpPr>
          <p:cNvPr id="274" name="Google Shape;274;g29fe349b714_5_31"/>
          <p:cNvGrpSpPr/>
          <p:nvPr/>
        </p:nvGrpSpPr>
        <p:grpSpPr>
          <a:xfrm>
            <a:off x="-1713033" y="8114981"/>
            <a:ext cx="21694954" cy="8702308"/>
            <a:chOff x="0" y="-3955"/>
            <a:chExt cx="1424432" cy="571370"/>
          </a:xfrm>
        </p:grpSpPr>
        <p:sp>
          <p:nvSpPr>
            <p:cNvPr id="275" name="Google Shape;275;g29fe349b714_5_31"/>
            <p:cNvSpPr/>
            <p:nvPr/>
          </p:nvSpPr>
          <p:spPr>
            <a:xfrm>
              <a:off x="0" y="0"/>
              <a:ext cx="1424432" cy="567415"/>
            </a:xfrm>
            <a:custGeom>
              <a:avLst/>
              <a:gdLst/>
              <a:ahLst/>
              <a:cxnLst/>
              <a:rect l="l" t="t" r="r" b="b"/>
              <a:pathLst>
                <a:path w="1424432" h="567415" extrusionOk="0">
                  <a:moveTo>
                    <a:pt x="712216" y="0"/>
                  </a:moveTo>
                  <a:cubicBezTo>
                    <a:pt x="318870" y="0"/>
                    <a:pt x="0" y="127020"/>
                    <a:pt x="0" y="283707"/>
                  </a:cubicBezTo>
                  <a:cubicBezTo>
                    <a:pt x="0" y="440395"/>
                    <a:pt x="318870" y="567415"/>
                    <a:pt x="712216" y="567415"/>
                  </a:cubicBezTo>
                  <a:cubicBezTo>
                    <a:pt x="1105562" y="567415"/>
                    <a:pt x="1424432" y="440395"/>
                    <a:pt x="1424432" y="283707"/>
                  </a:cubicBezTo>
                  <a:cubicBezTo>
                    <a:pt x="1424432" y="127020"/>
                    <a:pt x="1105562" y="0"/>
                    <a:pt x="712216" y="0"/>
                  </a:cubicBezTo>
                  <a:close/>
                </a:path>
              </a:pathLst>
            </a:custGeom>
            <a:solidFill>
              <a:srgbClr val="A3DFBE"/>
            </a:solidFill>
            <a:ln w="28575" cap="sq" cmpd="sng">
              <a:solidFill>
                <a:srgbClr val="231F2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g29fe349b714_5_31"/>
            <p:cNvSpPr txBox="1"/>
            <p:nvPr/>
          </p:nvSpPr>
          <p:spPr>
            <a:xfrm>
              <a:off x="133540" y="-3955"/>
              <a:ext cx="1157400" cy="518100"/>
            </a:xfrm>
            <a:prstGeom prst="rect">
              <a:avLst/>
            </a:prstGeom>
            <a:noFill/>
            <a:ln>
              <a:noFill/>
            </a:ln>
          </p:spPr>
          <p:txBody>
            <a:bodyPr spcFirstLastPara="1" wrap="square" lIns="50800" tIns="50800" rIns="50800" bIns="50800" anchor="ctr" anchorCtr="0">
              <a:noAutofit/>
            </a:bodyPr>
            <a:lstStyle/>
            <a:p>
              <a:pPr marL="0" marR="0" lvl="0" indent="0" algn="ctr" rtl="0">
                <a:lnSpc>
                  <a:spcPct val="193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7" name="Google Shape;277;g29fe349b714_5_31"/>
          <p:cNvSpPr/>
          <p:nvPr/>
        </p:nvSpPr>
        <p:spPr>
          <a:xfrm flipH="1">
            <a:off x="14410296" y="5761296"/>
            <a:ext cx="2849004" cy="2413922"/>
          </a:xfrm>
          <a:custGeom>
            <a:avLst/>
            <a:gdLst/>
            <a:ahLst/>
            <a:cxnLst/>
            <a:rect l="l" t="t" r="r" b="b"/>
            <a:pathLst>
              <a:path w="2849004" h="2413922" extrusionOk="0">
                <a:moveTo>
                  <a:pt x="2849004" y="0"/>
                </a:moveTo>
                <a:lnTo>
                  <a:pt x="0" y="0"/>
                </a:lnTo>
                <a:lnTo>
                  <a:pt x="0" y="2413922"/>
                </a:lnTo>
                <a:lnTo>
                  <a:pt x="2849004" y="2413922"/>
                </a:lnTo>
                <a:lnTo>
                  <a:pt x="2849004" y="0"/>
                </a:lnTo>
                <a:close/>
              </a:path>
            </a:pathLst>
          </a:custGeom>
          <a:blipFill rotWithShape="1">
            <a:blip r:embed="rId4">
              <a:alphaModFix/>
            </a:blip>
            <a:stretch>
              <a:fillRect t="-232732" r="-499448" b="-229097"/>
            </a:stretch>
          </a:blipFill>
          <a:ln>
            <a:noFill/>
          </a:ln>
        </p:spPr>
      </p:sp>
      <p:sp>
        <p:nvSpPr>
          <p:cNvPr id="278" name="Google Shape;278;g29fe349b714_5_31"/>
          <p:cNvSpPr/>
          <p:nvPr/>
        </p:nvSpPr>
        <p:spPr>
          <a:xfrm rot="7495297">
            <a:off x="14589234" y="2590008"/>
            <a:ext cx="702910" cy="1296682"/>
          </a:xfrm>
          <a:custGeom>
            <a:avLst/>
            <a:gdLst/>
            <a:ahLst/>
            <a:cxnLst/>
            <a:rect l="l" t="t" r="r" b="b"/>
            <a:pathLst>
              <a:path w="702855" h="1296581" extrusionOk="0">
                <a:moveTo>
                  <a:pt x="0" y="0"/>
                </a:moveTo>
                <a:lnTo>
                  <a:pt x="702855" y="0"/>
                </a:lnTo>
                <a:lnTo>
                  <a:pt x="702855" y="1296581"/>
                </a:lnTo>
                <a:lnTo>
                  <a:pt x="0" y="1296581"/>
                </a:lnTo>
                <a:lnTo>
                  <a:pt x="0" y="0"/>
                </a:lnTo>
                <a:close/>
              </a:path>
            </a:pathLst>
          </a:custGeom>
          <a:blipFill rotWithShape="1">
            <a:blip r:embed="rId5">
              <a:alphaModFix/>
            </a:blip>
            <a:stretch>
              <a:fillRect/>
            </a:stretch>
          </a:blipFill>
          <a:ln>
            <a:noFill/>
          </a:ln>
        </p:spPr>
      </p:sp>
      <p:sp>
        <p:nvSpPr>
          <p:cNvPr id="279" name="Google Shape;279;g29fe349b714_5_31"/>
          <p:cNvSpPr/>
          <p:nvPr/>
        </p:nvSpPr>
        <p:spPr>
          <a:xfrm>
            <a:off x="719483" y="8175218"/>
            <a:ext cx="840097" cy="840097"/>
          </a:xfrm>
          <a:custGeom>
            <a:avLst/>
            <a:gdLst/>
            <a:ahLst/>
            <a:cxnLst/>
            <a:rect l="l" t="t" r="r" b="b"/>
            <a:pathLst>
              <a:path w="840097" h="840097" extrusionOk="0">
                <a:moveTo>
                  <a:pt x="0" y="0"/>
                </a:moveTo>
                <a:lnTo>
                  <a:pt x="840097" y="0"/>
                </a:lnTo>
                <a:lnTo>
                  <a:pt x="840097" y="840097"/>
                </a:lnTo>
                <a:lnTo>
                  <a:pt x="0" y="840097"/>
                </a:lnTo>
                <a:lnTo>
                  <a:pt x="0" y="0"/>
                </a:lnTo>
                <a:close/>
              </a:path>
            </a:pathLst>
          </a:custGeom>
          <a:blipFill rotWithShape="1">
            <a:blip r:embed="rId6">
              <a:alphaModFix/>
            </a:blip>
            <a:stretch>
              <a:fillRect/>
            </a:stretch>
          </a:blipFill>
          <a:ln>
            <a:noFill/>
          </a:ln>
        </p:spPr>
      </p:sp>
      <p:sp>
        <p:nvSpPr>
          <p:cNvPr id="280" name="Google Shape;280;g29fe349b714_5_31"/>
          <p:cNvSpPr/>
          <p:nvPr/>
        </p:nvSpPr>
        <p:spPr>
          <a:xfrm>
            <a:off x="822546" y="427487"/>
            <a:ext cx="2255901" cy="1911394"/>
          </a:xfrm>
          <a:custGeom>
            <a:avLst/>
            <a:gdLst/>
            <a:ahLst/>
            <a:cxnLst/>
            <a:rect l="l" t="t" r="r" b="b"/>
            <a:pathLst>
              <a:path w="2255901" h="1911394" extrusionOk="0">
                <a:moveTo>
                  <a:pt x="0" y="0"/>
                </a:moveTo>
                <a:lnTo>
                  <a:pt x="2255902" y="0"/>
                </a:lnTo>
                <a:lnTo>
                  <a:pt x="2255902" y="1911394"/>
                </a:lnTo>
                <a:lnTo>
                  <a:pt x="0" y="1911394"/>
                </a:lnTo>
                <a:lnTo>
                  <a:pt x="0" y="0"/>
                </a:lnTo>
                <a:close/>
              </a:path>
            </a:pathLst>
          </a:custGeom>
          <a:blipFill rotWithShape="1">
            <a:blip r:embed="rId4">
              <a:alphaModFix/>
            </a:blip>
            <a:stretch>
              <a:fillRect t="-232732" r="-499448" b="-229097"/>
            </a:stretch>
          </a:blipFill>
          <a:ln>
            <a:noFill/>
          </a:ln>
        </p:spPr>
      </p:sp>
      <p:sp>
        <p:nvSpPr>
          <p:cNvPr id="281" name="Google Shape;281;g29fe349b714_5_31"/>
          <p:cNvSpPr/>
          <p:nvPr/>
        </p:nvSpPr>
        <p:spPr>
          <a:xfrm>
            <a:off x="12739178" y="1102163"/>
            <a:ext cx="840097" cy="840097"/>
          </a:xfrm>
          <a:custGeom>
            <a:avLst/>
            <a:gdLst/>
            <a:ahLst/>
            <a:cxnLst/>
            <a:rect l="l" t="t" r="r" b="b"/>
            <a:pathLst>
              <a:path w="840097" h="840097" extrusionOk="0">
                <a:moveTo>
                  <a:pt x="0" y="0"/>
                </a:moveTo>
                <a:lnTo>
                  <a:pt x="840097" y="0"/>
                </a:lnTo>
                <a:lnTo>
                  <a:pt x="840097" y="840097"/>
                </a:lnTo>
                <a:lnTo>
                  <a:pt x="0" y="840097"/>
                </a:lnTo>
                <a:lnTo>
                  <a:pt x="0" y="0"/>
                </a:lnTo>
                <a:close/>
              </a:path>
            </a:pathLst>
          </a:custGeom>
          <a:blipFill rotWithShape="1">
            <a:blip r:embed="rId6">
              <a:alphaModFix/>
            </a:blip>
            <a:stretch>
              <a:fillRect/>
            </a:stretch>
          </a:blipFill>
          <a:ln>
            <a:noFill/>
          </a:ln>
        </p:spPr>
      </p:sp>
      <p:sp>
        <p:nvSpPr>
          <p:cNvPr id="282" name="Google Shape;282;g29fe349b714_5_31"/>
          <p:cNvSpPr/>
          <p:nvPr/>
        </p:nvSpPr>
        <p:spPr>
          <a:xfrm rot="-7220957" flipH="1">
            <a:off x="1207928" y="4698898"/>
            <a:ext cx="702479" cy="1295888"/>
          </a:xfrm>
          <a:custGeom>
            <a:avLst/>
            <a:gdLst/>
            <a:ahLst/>
            <a:cxnLst/>
            <a:rect l="l" t="t" r="r" b="b"/>
            <a:pathLst>
              <a:path w="702855" h="1296581" extrusionOk="0">
                <a:moveTo>
                  <a:pt x="702855" y="0"/>
                </a:moveTo>
                <a:lnTo>
                  <a:pt x="0" y="0"/>
                </a:lnTo>
                <a:lnTo>
                  <a:pt x="0" y="1296580"/>
                </a:lnTo>
                <a:lnTo>
                  <a:pt x="702855" y="1296580"/>
                </a:lnTo>
                <a:lnTo>
                  <a:pt x="702855" y="0"/>
                </a:lnTo>
                <a:close/>
              </a:path>
            </a:pathLst>
          </a:custGeom>
          <a:blipFill rotWithShape="1">
            <a:blip r:embed="rId5">
              <a:alphaModFix/>
            </a:blip>
            <a:stretch>
              <a:fillRect/>
            </a:stretch>
          </a:blipFill>
          <a:ln>
            <a:noFill/>
          </a:ln>
        </p:spPr>
      </p:sp>
      <p:grpSp>
        <p:nvGrpSpPr>
          <p:cNvPr id="283" name="Google Shape;283;g29fe349b714_5_31"/>
          <p:cNvGrpSpPr/>
          <p:nvPr/>
        </p:nvGrpSpPr>
        <p:grpSpPr>
          <a:xfrm>
            <a:off x="3262721" y="2479578"/>
            <a:ext cx="10717180" cy="6172620"/>
            <a:chOff x="-47058" y="-57148"/>
            <a:chExt cx="2822613" cy="1625700"/>
          </a:xfrm>
        </p:grpSpPr>
        <p:sp>
          <p:nvSpPr>
            <p:cNvPr id="284" name="Google Shape;284;g29fe349b714_5_31"/>
            <p:cNvSpPr/>
            <p:nvPr/>
          </p:nvSpPr>
          <p:spPr>
            <a:xfrm>
              <a:off x="0" y="0"/>
              <a:ext cx="2775555" cy="1511504"/>
            </a:xfrm>
            <a:custGeom>
              <a:avLst/>
              <a:gdLst/>
              <a:ahLst/>
              <a:cxnLst/>
              <a:rect l="l" t="t" r="r" b="b"/>
              <a:pathLst>
                <a:path w="2775555" h="1511504" extrusionOk="0">
                  <a:moveTo>
                    <a:pt x="37466" y="0"/>
                  </a:moveTo>
                  <a:lnTo>
                    <a:pt x="2738088" y="0"/>
                  </a:lnTo>
                  <a:cubicBezTo>
                    <a:pt x="2748025" y="0"/>
                    <a:pt x="2757555" y="3947"/>
                    <a:pt x="2764581" y="10974"/>
                  </a:cubicBezTo>
                  <a:cubicBezTo>
                    <a:pt x="2771608" y="18000"/>
                    <a:pt x="2775555" y="27530"/>
                    <a:pt x="2775555" y="37466"/>
                  </a:cubicBezTo>
                  <a:lnTo>
                    <a:pt x="2775555" y="1474038"/>
                  </a:lnTo>
                  <a:cubicBezTo>
                    <a:pt x="2775555" y="1483974"/>
                    <a:pt x="2771608" y="1493504"/>
                    <a:pt x="2764581" y="1500530"/>
                  </a:cubicBezTo>
                  <a:cubicBezTo>
                    <a:pt x="2757555" y="1507557"/>
                    <a:pt x="2748025" y="1511504"/>
                    <a:pt x="2738088" y="1511504"/>
                  </a:cubicBezTo>
                  <a:lnTo>
                    <a:pt x="37466" y="1511504"/>
                  </a:lnTo>
                  <a:cubicBezTo>
                    <a:pt x="27530" y="1511504"/>
                    <a:pt x="18000" y="1507557"/>
                    <a:pt x="10974" y="1500530"/>
                  </a:cubicBezTo>
                  <a:cubicBezTo>
                    <a:pt x="3947" y="1493504"/>
                    <a:pt x="0" y="1483974"/>
                    <a:pt x="0" y="1474038"/>
                  </a:cubicBezTo>
                  <a:lnTo>
                    <a:pt x="0" y="37466"/>
                  </a:lnTo>
                  <a:cubicBezTo>
                    <a:pt x="0" y="27530"/>
                    <a:pt x="3947" y="18000"/>
                    <a:pt x="10974" y="10974"/>
                  </a:cubicBezTo>
                  <a:cubicBezTo>
                    <a:pt x="18000" y="3947"/>
                    <a:pt x="27530" y="0"/>
                    <a:pt x="37466" y="0"/>
                  </a:cubicBezTo>
                  <a:close/>
                </a:path>
              </a:pathLst>
            </a:custGeom>
            <a:solidFill>
              <a:srgbClr val="FFFFFF"/>
            </a:solid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g29fe349b714_5_31"/>
            <p:cNvSpPr txBox="1"/>
            <p:nvPr/>
          </p:nvSpPr>
          <p:spPr>
            <a:xfrm>
              <a:off x="-47058" y="-57148"/>
              <a:ext cx="2775600" cy="1625700"/>
            </a:xfrm>
            <a:prstGeom prst="rect">
              <a:avLst/>
            </a:prstGeom>
            <a:noFill/>
            <a:ln>
              <a:noFill/>
            </a:ln>
          </p:spPr>
          <p:txBody>
            <a:bodyPr spcFirstLastPara="1" wrap="square" lIns="50800" tIns="50800" rIns="50800" bIns="50800" anchor="ctr" anchorCtr="0">
              <a:noAutofit/>
            </a:bodyPr>
            <a:lstStyle/>
            <a:p>
              <a:pPr marL="0" lvl="0" indent="0" algn="ctr" rtl="0">
                <a:lnSpc>
                  <a:spcPct val="147722"/>
                </a:lnSpc>
                <a:spcBef>
                  <a:spcPts val="0"/>
                </a:spcBef>
                <a:spcAft>
                  <a:spcPts val="0"/>
                </a:spcAft>
                <a:buClr>
                  <a:schemeClr val="dk1"/>
                </a:buClr>
                <a:buFont typeface="Arial"/>
                <a:buNone/>
              </a:pPr>
              <a:endParaRPr sz="1600">
                <a:solidFill>
                  <a:schemeClr val="dk1"/>
                </a:solidFill>
                <a:latin typeface="Comic Sans MS"/>
                <a:ea typeface="Comic Sans MS"/>
                <a:cs typeface="Comic Sans MS"/>
                <a:sym typeface="Comic Sans MS"/>
              </a:endParaRPr>
            </a:p>
            <a:p>
              <a:pPr marL="604518" lvl="1" indent="-289560" algn="l" rtl="0">
                <a:lnSpc>
                  <a:spcPct val="140014"/>
                </a:lnSpc>
                <a:spcBef>
                  <a:spcPts val="0"/>
                </a:spcBef>
                <a:spcAft>
                  <a:spcPts val="0"/>
                </a:spcAft>
                <a:buClr>
                  <a:srgbClr val="231F20"/>
                </a:buClr>
                <a:buSzPts val="2599"/>
                <a:buFont typeface="Comic Sans MS"/>
                <a:buChar char="•"/>
              </a:pPr>
              <a:r>
                <a:rPr lang="en-US" sz="2599">
                  <a:solidFill>
                    <a:srgbClr val="231F20"/>
                  </a:solidFill>
                  <a:latin typeface="Comic Sans MS"/>
                  <a:ea typeface="Comic Sans MS"/>
                  <a:cs typeface="Comic Sans MS"/>
                  <a:sym typeface="Comic Sans MS"/>
                </a:rPr>
                <a:t>Meningkatkan efisiensi kinerja pegawai toko khususnya yang berhubungan dengan data.</a:t>
              </a:r>
              <a:endParaRPr sz="1200">
                <a:solidFill>
                  <a:schemeClr val="dk1"/>
                </a:solidFill>
                <a:latin typeface="Comic Sans MS"/>
                <a:ea typeface="Comic Sans MS"/>
                <a:cs typeface="Comic Sans MS"/>
                <a:sym typeface="Comic Sans MS"/>
              </a:endParaRPr>
            </a:p>
            <a:p>
              <a:pPr marL="604518" lvl="1" indent="-289560" algn="l" rtl="0">
                <a:lnSpc>
                  <a:spcPct val="140014"/>
                </a:lnSpc>
                <a:spcBef>
                  <a:spcPts val="0"/>
                </a:spcBef>
                <a:spcAft>
                  <a:spcPts val="0"/>
                </a:spcAft>
                <a:buClr>
                  <a:srgbClr val="231F20"/>
                </a:buClr>
                <a:buSzPts val="2599"/>
                <a:buFont typeface="Comic Sans MS"/>
                <a:buChar char="•"/>
              </a:pPr>
              <a:r>
                <a:rPr lang="en-US" sz="2599">
                  <a:solidFill>
                    <a:srgbClr val="231F20"/>
                  </a:solidFill>
                  <a:latin typeface="Comic Sans MS"/>
                  <a:ea typeface="Comic Sans MS"/>
                  <a:cs typeface="Comic Sans MS"/>
                  <a:sym typeface="Comic Sans MS"/>
                </a:rPr>
                <a:t>Toko akan memiliki lebih banyak popularitas dikarenakan website e-commerce yang bisa dilihat seluruh dunia yang akan menambah probabilitas pelanggan membeli.</a:t>
              </a:r>
              <a:endParaRPr sz="1200">
                <a:solidFill>
                  <a:schemeClr val="dk1"/>
                </a:solidFill>
                <a:latin typeface="Comic Sans MS"/>
                <a:ea typeface="Comic Sans MS"/>
                <a:cs typeface="Comic Sans MS"/>
                <a:sym typeface="Comic Sans MS"/>
              </a:endParaRPr>
            </a:p>
            <a:p>
              <a:pPr marL="604518" lvl="1" indent="-289560" algn="l" rtl="0">
                <a:lnSpc>
                  <a:spcPct val="140014"/>
                </a:lnSpc>
                <a:spcBef>
                  <a:spcPts val="0"/>
                </a:spcBef>
                <a:spcAft>
                  <a:spcPts val="0"/>
                </a:spcAft>
                <a:buClr>
                  <a:srgbClr val="231F20"/>
                </a:buClr>
                <a:buSzPts val="2599"/>
                <a:buFont typeface="Comic Sans MS"/>
                <a:buChar char="•"/>
              </a:pPr>
              <a:r>
                <a:rPr lang="en-US" sz="2599">
                  <a:solidFill>
                    <a:srgbClr val="231F20"/>
                  </a:solidFill>
                  <a:latin typeface="Comic Sans MS"/>
                  <a:ea typeface="Comic Sans MS"/>
                  <a:cs typeface="Comic Sans MS"/>
                  <a:sym typeface="Comic Sans MS"/>
                </a:rPr>
                <a:t>Toko memiliki data yang konsisten sehingga meningkatkan peluang bisnis untuk melakukan ekspansi atau bahkan untuk kebutuhan business intelligence sahaja.</a:t>
              </a:r>
              <a:endParaRPr sz="1200">
                <a:solidFill>
                  <a:schemeClr val="dk1"/>
                </a:solidFill>
                <a:latin typeface="Comic Sans MS"/>
                <a:ea typeface="Comic Sans MS"/>
                <a:cs typeface="Comic Sans MS"/>
                <a:sym typeface="Comic Sans MS"/>
              </a:endParaRPr>
            </a:p>
            <a:p>
              <a:pPr marL="0" marR="0" lvl="0" indent="0" algn="just" rtl="0">
                <a:lnSpc>
                  <a:spcPct val="140014"/>
                </a:lnSpc>
                <a:spcBef>
                  <a:spcPts val="0"/>
                </a:spcBef>
                <a:spcAft>
                  <a:spcPts val="0"/>
                </a:spcAft>
                <a:buNone/>
              </a:pPr>
              <a:endParaRPr sz="1800">
                <a:solidFill>
                  <a:schemeClr val="dk1"/>
                </a:solidFill>
                <a:latin typeface="Comic Sans MS"/>
                <a:ea typeface="Comic Sans MS"/>
                <a:cs typeface="Comic Sans MS"/>
                <a:sym typeface="Comic Sans MS"/>
              </a:endParaRPr>
            </a:p>
          </p:txBody>
        </p:sp>
      </p:grpSp>
      <p:grpSp>
        <p:nvGrpSpPr>
          <p:cNvPr id="286" name="Google Shape;286;g29fe349b714_5_31"/>
          <p:cNvGrpSpPr/>
          <p:nvPr/>
        </p:nvGrpSpPr>
        <p:grpSpPr>
          <a:xfrm>
            <a:off x="3714924" y="2033852"/>
            <a:ext cx="4596147" cy="1325877"/>
            <a:chOff x="0" y="-57151"/>
            <a:chExt cx="1210500" cy="349200"/>
          </a:xfrm>
        </p:grpSpPr>
        <p:sp>
          <p:nvSpPr>
            <p:cNvPr id="287" name="Google Shape;287;g29fe349b714_5_31"/>
            <p:cNvSpPr/>
            <p:nvPr/>
          </p:nvSpPr>
          <p:spPr>
            <a:xfrm>
              <a:off x="0" y="0"/>
              <a:ext cx="1210422" cy="234779"/>
            </a:xfrm>
            <a:custGeom>
              <a:avLst/>
              <a:gdLst/>
              <a:ahLst/>
              <a:cxnLst/>
              <a:rect l="l" t="t" r="r" b="b"/>
              <a:pathLst>
                <a:path w="1210422" h="234779" extrusionOk="0">
                  <a:moveTo>
                    <a:pt x="50537" y="0"/>
                  </a:moveTo>
                  <a:lnTo>
                    <a:pt x="1159886" y="0"/>
                  </a:lnTo>
                  <a:cubicBezTo>
                    <a:pt x="1187796" y="0"/>
                    <a:pt x="1210422" y="22626"/>
                    <a:pt x="1210422" y="50537"/>
                  </a:cubicBezTo>
                  <a:lnTo>
                    <a:pt x="1210422" y="184243"/>
                  </a:lnTo>
                  <a:cubicBezTo>
                    <a:pt x="1210422" y="212153"/>
                    <a:pt x="1187796" y="234779"/>
                    <a:pt x="1159886" y="234779"/>
                  </a:cubicBezTo>
                  <a:lnTo>
                    <a:pt x="50537" y="234779"/>
                  </a:lnTo>
                  <a:cubicBezTo>
                    <a:pt x="22626" y="234779"/>
                    <a:pt x="0" y="212153"/>
                    <a:pt x="0" y="184243"/>
                  </a:cubicBezTo>
                  <a:lnTo>
                    <a:pt x="0" y="50537"/>
                  </a:lnTo>
                  <a:cubicBezTo>
                    <a:pt x="0" y="22626"/>
                    <a:pt x="22626" y="0"/>
                    <a:pt x="50537" y="0"/>
                  </a:cubicBezTo>
                  <a:close/>
                </a:path>
              </a:pathLst>
            </a:custGeom>
            <a:solidFill>
              <a:srgbClr val="FFE397"/>
            </a:solid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g29fe349b714_5_31"/>
            <p:cNvSpPr txBox="1"/>
            <p:nvPr/>
          </p:nvSpPr>
          <p:spPr>
            <a:xfrm>
              <a:off x="0" y="-57151"/>
              <a:ext cx="1210500" cy="349200"/>
            </a:xfrm>
            <a:prstGeom prst="rect">
              <a:avLst/>
            </a:prstGeom>
            <a:noFill/>
            <a:ln>
              <a:noFill/>
            </a:ln>
          </p:spPr>
          <p:txBody>
            <a:bodyPr spcFirstLastPara="1" wrap="square" lIns="50800" tIns="50800" rIns="50800" bIns="50800" anchor="ctr" anchorCtr="0">
              <a:noAutofit/>
            </a:bodyPr>
            <a:lstStyle/>
            <a:p>
              <a:pPr marL="0" marR="0" lvl="0" indent="0" algn="ctr" rtl="0">
                <a:lnSpc>
                  <a:spcPct val="140014"/>
                </a:lnSpc>
                <a:spcBef>
                  <a:spcPts val="0"/>
                </a:spcBef>
                <a:spcAft>
                  <a:spcPts val="0"/>
                </a:spcAft>
                <a:buNone/>
              </a:pPr>
              <a:r>
                <a:rPr lang="en-US" sz="2799" i="0" u="none" strike="noStrike" cap="none">
                  <a:solidFill>
                    <a:srgbClr val="231F20"/>
                  </a:solidFill>
                  <a:latin typeface="Comic Sans MS"/>
                  <a:ea typeface="Comic Sans MS"/>
                  <a:cs typeface="Comic Sans MS"/>
                  <a:sym typeface="Comic Sans MS"/>
                </a:rPr>
                <a:t>Bagi </a:t>
              </a:r>
              <a:r>
                <a:rPr lang="en-US" sz="2799">
                  <a:solidFill>
                    <a:srgbClr val="231F20"/>
                  </a:solidFill>
                  <a:latin typeface="Comic Sans MS"/>
                  <a:ea typeface="Comic Sans MS"/>
                  <a:cs typeface="Comic Sans MS"/>
                  <a:sym typeface="Comic Sans MS"/>
                </a:rPr>
                <a:t>Mitra</a:t>
              </a:r>
              <a:r>
                <a:rPr lang="en-US" sz="2799" i="0" u="none" strike="noStrike" cap="none">
                  <a:solidFill>
                    <a:srgbClr val="231F20"/>
                  </a:solidFill>
                  <a:latin typeface="Comic Sans MS"/>
                  <a:ea typeface="Comic Sans MS"/>
                  <a:cs typeface="Comic Sans MS"/>
                  <a:sym typeface="Comic Sans MS"/>
                </a:rPr>
                <a:t>:</a:t>
              </a:r>
              <a:endParaRPr>
                <a:latin typeface="Comic Sans MS"/>
                <a:ea typeface="Comic Sans MS"/>
                <a:cs typeface="Comic Sans MS"/>
                <a:sym typeface="Comic Sans MS"/>
              </a:endParaRPr>
            </a:p>
          </p:txBody>
        </p:sp>
      </p:grpSp>
      <p:sp>
        <p:nvSpPr>
          <p:cNvPr id="289" name="Google Shape;289;g29fe349b714_5_31"/>
          <p:cNvSpPr/>
          <p:nvPr/>
        </p:nvSpPr>
        <p:spPr>
          <a:xfrm>
            <a:off x="3863713" y="2399288"/>
            <a:ext cx="594551" cy="594551"/>
          </a:xfrm>
          <a:custGeom>
            <a:avLst/>
            <a:gdLst/>
            <a:ahLst/>
            <a:cxnLst/>
            <a:rect l="l" t="t" r="r" b="b"/>
            <a:pathLst>
              <a:path w="594551" h="594551" extrusionOk="0">
                <a:moveTo>
                  <a:pt x="0" y="0"/>
                </a:moveTo>
                <a:lnTo>
                  <a:pt x="594551" y="0"/>
                </a:lnTo>
                <a:lnTo>
                  <a:pt x="594551" y="594551"/>
                </a:lnTo>
                <a:lnTo>
                  <a:pt x="0" y="594551"/>
                </a:lnTo>
                <a:lnTo>
                  <a:pt x="0" y="0"/>
                </a:lnTo>
                <a:close/>
              </a:path>
            </a:pathLst>
          </a:custGeom>
          <a:blipFill rotWithShape="1">
            <a:blip r:embed="rId6">
              <a:alphaModFix/>
            </a:blip>
            <a:stretch>
              <a:fillRect/>
            </a:stretch>
          </a:blipFill>
          <a:ln>
            <a:noFill/>
          </a:ln>
        </p:spPr>
      </p:sp>
      <p:grpSp>
        <p:nvGrpSpPr>
          <p:cNvPr id="290" name="Google Shape;290;g29fe349b714_5_31"/>
          <p:cNvGrpSpPr/>
          <p:nvPr/>
        </p:nvGrpSpPr>
        <p:grpSpPr>
          <a:xfrm>
            <a:off x="5269370" y="-12"/>
            <a:ext cx="6703898" cy="2150564"/>
            <a:chOff x="0" y="-81020"/>
            <a:chExt cx="1765624" cy="566400"/>
          </a:xfrm>
        </p:grpSpPr>
        <p:sp>
          <p:nvSpPr>
            <p:cNvPr id="291" name="Google Shape;291;g29fe349b714_5_31"/>
            <p:cNvSpPr/>
            <p:nvPr/>
          </p:nvSpPr>
          <p:spPr>
            <a:xfrm>
              <a:off x="0" y="0"/>
              <a:ext cx="1765624" cy="404360"/>
            </a:xfrm>
            <a:custGeom>
              <a:avLst/>
              <a:gdLst/>
              <a:ahLst/>
              <a:cxnLst/>
              <a:rect l="l" t="t" r="r" b="b"/>
              <a:pathLst>
                <a:path w="1765624" h="404360" extrusionOk="0">
                  <a:moveTo>
                    <a:pt x="23097" y="0"/>
                  </a:moveTo>
                  <a:lnTo>
                    <a:pt x="1742527" y="0"/>
                  </a:lnTo>
                  <a:cubicBezTo>
                    <a:pt x="1748653" y="0"/>
                    <a:pt x="1754527" y="2433"/>
                    <a:pt x="1758859" y="6765"/>
                  </a:cubicBezTo>
                  <a:cubicBezTo>
                    <a:pt x="1763190" y="11096"/>
                    <a:pt x="1765624" y="16971"/>
                    <a:pt x="1765624" y="23097"/>
                  </a:cubicBezTo>
                  <a:lnTo>
                    <a:pt x="1765624" y="381263"/>
                  </a:lnTo>
                  <a:cubicBezTo>
                    <a:pt x="1765624" y="394019"/>
                    <a:pt x="1755283" y="404360"/>
                    <a:pt x="1742527" y="404360"/>
                  </a:cubicBezTo>
                  <a:lnTo>
                    <a:pt x="23097" y="404360"/>
                  </a:lnTo>
                  <a:cubicBezTo>
                    <a:pt x="10341" y="404360"/>
                    <a:pt x="0" y="394019"/>
                    <a:pt x="0" y="381263"/>
                  </a:cubicBezTo>
                  <a:lnTo>
                    <a:pt x="0" y="23097"/>
                  </a:lnTo>
                  <a:cubicBezTo>
                    <a:pt x="0" y="10341"/>
                    <a:pt x="10341" y="0"/>
                    <a:pt x="23097" y="0"/>
                  </a:cubicBezTo>
                  <a:close/>
                </a:path>
              </a:pathLst>
            </a:custGeom>
            <a:solidFill>
              <a:srgbClr val="FFE397"/>
            </a:solidFill>
            <a:ln w="28575" cap="sq" cmpd="sng">
              <a:solidFill>
                <a:srgbClr val="231F2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g29fe349b714_5_31"/>
            <p:cNvSpPr txBox="1"/>
            <p:nvPr/>
          </p:nvSpPr>
          <p:spPr>
            <a:xfrm>
              <a:off x="66" y="-81020"/>
              <a:ext cx="1765500" cy="5664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r>
                <a:rPr lang="en-US" sz="8000" b="0" i="0" u="none" strike="noStrike" cap="none">
                  <a:solidFill>
                    <a:srgbClr val="231F20"/>
                  </a:solidFill>
                  <a:latin typeface="Londrina Solid Black"/>
                  <a:ea typeface="Londrina Solid Black"/>
                  <a:cs typeface="Londrina Solid Black"/>
                  <a:sym typeface="Londrina Solid Black"/>
                </a:rPr>
                <a:t>Manfaat</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Shape 296"/>
        <p:cNvGrpSpPr/>
        <p:nvPr/>
      </p:nvGrpSpPr>
      <p:grpSpPr>
        <a:xfrm>
          <a:off x="0" y="0"/>
          <a:ext cx="0" cy="0"/>
          <a:chOff x="0" y="0"/>
          <a:chExt cx="0" cy="0"/>
        </a:xfrm>
      </p:grpSpPr>
      <p:grpSp>
        <p:nvGrpSpPr>
          <p:cNvPr id="297" name="Google Shape;297;p8"/>
          <p:cNvGrpSpPr/>
          <p:nvPr/>
        </p:nvGrpSpPr>
        <p:grpSpPr>
          <a:xfrm>
            <a:off x="1139532" y="1732926"/>
            <a:ext cx="16230600" cy="8205313"/>
            <a:chOff x="0" y="0"/>
            <a:chExt cx="21640800" cy="10940417"/>
          </a:xfrm>
        </p:grpSpPr>
        <p:sp>
          <p:nvSpPr>
            <p:cNvPr id="298" name="Google Shape;298;p8"/>
            <p:cNvSpPr/>
            <p:nvPr/>
          </p:nvSpPr>
          <p:spPr>
            <a:xfrm>
              <a:off x="0" y="25267"/>
              <a:ext cx="12195698" cy="10915150"/>
            </a:xfrm>
            <a:custGeom>
              <a:avLst/>
              <a:gdLst/>
              <a:ahLst/>
              <a:cxnLst/>
              <a:rect l="l" t="t" r="r" b="b"/>
              <a:pathLst>
                <a:path w="12195698" h="10915150" extrusionOk="0">
                  <a:moveTo>
                    <a:pt x="0" y="0"/>
                  </a:moveTo>
                  <a:lnTo>
                    <a:pt x="12195698" y="0"/>
                  </a:lnTo>
                  <a:lnTo>
                    <a:pt x="12195698" y="10915149"/>
                  </a:lnTo>
                  <a:lnTo>
                    <a:pt x="0" y="10915149"/>
                  </a:lnTo>
                  <a:lnTo>
                    <a:pt x="0" y="0"/>
                  </a:lnTo>
                  <a:close/>
                </a:path>
              </a:pathLst>
            </a:custGeom>
            <a:blipFill rotWithShape="1">
              <a:blip r:embed="rId3">
                <a:alphaModFix amt="5000"/>
              </a:blip>
              <a:stretch>
                <a:fillRect/>
              </a:stretch>
            </a:blipFill>
            <a:ln>
              <a:noFill/>
            </a:ln>
          </p:spPr>
        </p:sp>
        <p:sp>
          <p:nvSpPr>
            <p:cNvPr id="299" name="Google Shape;299;p8"/>
            <p:cNvSpPr/>
            <p:nvPr/>
          </p:nvSpPr>
          <p:spPr>
            <a:xfrm>
              <a:off x="9445102" y="0"/>
              <a:ext cx="12195698" cy="10915150"/>
            </a:xfrm>
            <a:custGeom>
              <a:avLst/>
              <a:gdLst/>
              <a:ahLst/>
              <a:cxnLst/>
              <a:rect l="l" t="t" r="r" b="b"/>
              <a:pathLst>
                <a:path w="12195698" h="10915150" extrusionOk="0">
                  <a:moveTo>
                    <a:pt x="0" y="0"/>
                  </a:moveTo>
                  <a:lnTo>
                    <a:pt x="12195698" y="0"/>
                  </a:lnTo>
                  <a:lnTo>
                    <a:pt x="12195698" y="10915150"/>
                  </a:lnTo>
                  <a:lnTo>
                    <a:pt x="0" y="10915150"/>
                  </a:lnTo>
                  <a:lnTo>
                    <a:pt x="0" y="0"/>
                  </a:lnTo>
                  <a:close/>
                </a:path>
              </a:pathLst>
            </a:custGeom>
            <a:blipFill rotWithShape="1">
              <a:blip r:embed="rId3">
                <a:alphaModFix amt="5000"/>
              </a:blip>
              <a:stretch>
                <a:fillRect/>
              </a:stretch>
            </a:blipFill>
            <a:ln>
              <a:noFill/>
            </a:ln>
          </p:spPr>
        </p:sp>
      </p:grpSp>
      <p:grpSp>
        <p:nvGrpSpPr>
          <p:cNvPr id="300" name="Google Shape;300;p8"/>
          <p:cNvGrpSpPr/>
          <p:nvPr/>
        </p:nvGrpSpPr>
        <p:grpSpPr>
          <a:xfrm>
            <a:off x="-1713033" y="8114981"/>
            <a:ext cx="21695015" cy="8702332"/>
            <a:chOff x="0" y="-3955"/>
            <a:chExt cx="1424432" cy="571370"/>
          </a:xfrm>
        </p:grpSpPr>
        <p:sp>
          <p:nvSpPr>
            <p:cNvPr id="301" name="Google Shape;301;p8"/>
            <p:cNvSpPr/>
            <p:nvPr/>
          </p:nvSpPr>
          <p:spPr>
            <a:xfrm>
              <a:off x="0" y="0"/>
              <a:ext cx="1424432" cy="567415"/>
            </a:xfrm>
            <a:custGeom>
              <a:avLst/>
              <a:gdLst/>
              <a:ahLst/>
              <a:cxnLst/>
              <a:rect l="l" t="t" r="r" b="b"/>
              <a:pathLst>
                <a:path w="1424432" h="567415" extrusionOk="0">
                  <a:moveTo>
                    <a:pt x="712216" y="0"/>
                  </a:moveTo>
                  <a:cubicBezTo>
                    <a:pt x="318870" y="0"/>
                    <a:pt x="0" y="127020"/>
                    <a:pt x="0" y="283707"/>
                  </a:cubicBezTo>
                  <a:cubicBezTo>
                    <a:pt x="0" y="440395"/>
                    <a:pt x="318870" y="567415"/>
                    <a:pt x="712216" y="567415"/>
                  </a:cubicBezTo>
                  <a:cubicBezTo>
                    <a:pt x="1105562" y="567415"/>
                    <a:pt x="1424432" y="440395"/>
                    <a:pt x="1424432" y="283707"/>
                  </a:cubicBezTo>
                  <a:cubicBezTo>
                    <a:pt x="1424432" y="127020"/>
                    <a:pt x="1105562" y="0"/>
                    <a:pt x="712216" y="0"/>
                  </a:cubicBezTo>
                  <a:close/>
                </a:path>
              </a:pathLst>
            </a:custGeom>
            <a:solidFill>
              <a:srgbClr val="A3DFBE"/>
            </a:solidFill>
            <a:ln w="28575" cap="sq" cmpd="sng">
              <a:solidFill>
                <a:srgbClr val="231F2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8"/>
            <p:cNvSpPr txBox="1"/>
            <p:nvPr/>
          </p:nvSpPr>
          <p:spPr>
            <a:xfrm>
              <a:off x="133540" y="-3955"/>
              <a:ext cx="1157351" cy="518175"/>
            </a:xfrm>
            <a:prstGeom prst="rect">
              <a:avLst/>
            </a:prstGeom>
            <a:noFill/>
            <a:ln>
              <a:noFill/>
            </a:ln>
          </p:spPr>
          <p:txBody>
            <a:bodyPr spcFirstLastPara="1" wrap="square" lIns="50800" tIns="50800" rIns="50800" bIns="50800" anchor="ctr" anchorCtr="0">
              <a:noAutofit/>
            </a:bodyPr>
            <a:lstStyle/>
            <a:p>
              <a:pPr marL="0" marR="0" lvl="0" indent="0" algn="ctr" rtl="0">
                <a:lnSpc>
                  <a:spcPct val="193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3" name="Google Shape;303;p8"/>
          <p:cNvSpPr/>
          <p:nvPr/>
        </p:nvSpPr>
        <p:spPr>
          <a:xfrm flipH="1">
            <a:off x="14410296" y="5761296"/>
            <a:ext cx="2849004" cy="2413922"/>
          </a:xfrm>
          <a:custGeom>
            <a:avLst/>
            <a:gdLst/>
            <a:ahLst/>
            <a:cxnLst/>
            <a:rect l="l" t="t" r="r" b="b"/>
            <a:pathLst>
              <a:path w="2849004" h="2413922" extrusionOk="0">
                <a:moveTo>
                  <a:pt x="2849004" y="0"/>
                </a:moveTo>
                <a:lnTo>
                  <a:pt x="0" y="0"/>
                </a:lnTo>
                <a:lnTo>
                  <a:pt x="0" y="2413922"/>
                </a:lnTo>
                <a:lnTo>
                  <a:pt x="2849004" y="2413922"/>
                </a:lnTo>
                <a:lnTo>
                  <a:pt x="2849004" y="0"/>
                </a:lnTo>
                <a:close/>
              </a:path>
            </a:pathLst>
          </a:custGeom>
          <a:blipFill rotWithShape="1">
            <a:blip r:embed="rId4">
              <a:alphaModFix/>
            </a:blip>
            <a:stretch>
              <a:fillRect t="-232745" r="-499448" b="-229115"/>
            </a:stretch>
          </a:blipFill>
          <a:ln>
            <a:noFill/>
          </a:ln>
        </p:spPr>
      </p:sp>
      <p:sp>
        <p:nvSpPr>
          <p:cNvPr id="304" name="Google Shape;304;p8"/>
          <p:cNvSpPr/>
          <p:nvPr/>
        </p:nvSpPr>
        <p:spPr>
          <a:xfrm rot="7490497">
            <a:off x="14589204" y="2591088"/>
            <a:ext cx="702855" cy="1296581"/>
          </a:xfrm>
          <a:custGeom>
            <a:avLst/>
            <a:gdLst/>
            <a:ahLst/>
            <a:cxnLst/>
            <a:rect l="l" t="t" r="r" b="b"/>
            <a:pathLst>
              <a:path w="702855" h="1296581" extrusionOk="0">
                <a:moveTo>
                  <a:pt x="0" y="0"/>
                </a:moveTo>
                <a:lnTo>
                  <a:pt x="702855" y="0"/>
                </a:lnTo>
                <a:lnTo>
                  <a:pt x="702855" y="1296581"/>
                </a:lnTo>
                <a:lnTo>
                  <a:pt x="0" y="1296581"/>
                </a:lnTo>
                <a:lnTo>
                  <a:pt x="0" y="0"/>
                </a:lnTo>
                <a:close/>
              </a:path>
            </a:pathLst>
          </a:custGeom>
          <a:blipFill rotWithShape="1">
            <a:blip r:embed="rId5">
              <a:alphaModFix/>
            </a:blip>
            <a:stretch>
              <a:fillRect/>
            </a:stretch>
          </a:blipFill>
          <a:ln>
            <a:noFill/>
          </a:ln>
        </p:spPr>
      </p:sp>
      <p:sp>
        <p:nvSpPr>
          <p:cNvPr id="305" name="Google Shape;305;p8"/>
          <p:cNvSpPr/>
          <p:nvPr/>
        </p:nvSpPr>
        <p:spPr>
          <a:xfrm>
            <a:off x="719483" y="8175218"/>
            <a:ext cx="840097" cy="840097"/>
          </a:xfrm>
          <a:custGeom>
            <a:avLst/>
            <a:gdLst/>
            <a:ahLst/>
            <a:cxnLst/>
            <a:rect l="l" t="t" r="r" b="b"/>
            <a:pathLst>
              <a:path w="840097" h="840097" extrusionOk="0">
                <a:moveTo>
                  <a:pt x="0" y="0"/>
                </a:moveTo>
                <a:lnTo>
                  <a:pt x="840097" y="0"/>
                </a:lnTo>
                <a:lnTo>
                  <a:pt x="840097" y="840097"/>
                </a:lnTo>
                <a:lnTo>
                  <a:pt x="0" y="840097"/>
                </a:lnTo>
                <a:lnTo>
                  <a:pt x="0" y="0"/>
                </a:lnTo>
                <a:close/>
              </a:path>
            </a:pathLst>
          </a:custGeom>
          <a:blipFill rotWithShape="1">
            <a:blip r:embed="rId6">
              <a:alphaModFix/>
            </a:blip>
            <a:stretch>
              <a:fillRect/>
            </a:stretch>
          </a:blipFill>
          <a:ln>
            <a:noFill/>
          </a:ln>
        </p:spPr>
      </p:sp>
      <p:sp>
        <p:nvSpPr>
          <p:cNvPr id="306" name="Google Shape;306;p8"/>
          <p:cNvSpPr/>
          <p:nvPr/>
        </p:nvSpPr>
        <p:spPr>
          <a:xfrm>
            <a:off x="822546" y="427487"/>
            <a:ext cx="2255901" cy="1911394"/>
          </a:xfrm>
          <a:custGeom>
            <a:avLst/>
            <a:gdLst/>
            <a:ahLst/>
            <a:cxnLst/>
            <a:rect l="l" t="t" r="r" b="b"/>
            <a:pathLst>
              <a:path w="2255901" h="1911394" extrusionOk="0">
                <a:moveTo>
                  <a:pt x="0" y="0"/>
                </a:moveTo>
                <a:lnTo>
                  <a:pt x="2255902" y="0"/>
                </a:lnTo>
                <a:lnTo>
                  <a:pt x="2255902" y="1911394"/>
                </a:lnTo>
                <a:lnTo>
                  <a:pt x="0" y="1911394"/>
                </a:lnTo>
                <a:lnTo>
                  <a:pt x="0" y="0"/>
                </a:lnTo>
                <a:close/>
              </a:path>
            </a:pathLst>
          </a:custGeom>
          <a:blipFill rotWithShape="1">
            <a:blip r:embed="rId4">
              <a:alphaModFix/>
            </a:blip>
            <a:stretch>
              <a:fillRect t="-232745" r="-499448" b="-229115"/>
            </a:stretch>
          </a:blipFill>
          <a:ln>
            <a:noFill/>
          </a:ln>
        </p:spPr>
      </p:sp>
      <p:sp>
        <p:nvSpPr>
          <p:cNvPr id="307" name="Google Shape;307;p8"/>
          <p:cNvSpPr/>
          <p:nvPr/>
        </p:nvSpPr>
        <p:spPr>
          <a:xfrm>
            <a:off x="12739178" y="1102163"/>
            <a:ext cx="840097" cy="840097"/>
          </a:xfrm>
          <a:custGeom>
            <a:avLst/>
            <a:gdLst/>
            <a:ahLst/>
            <a:cxnLst/>
            <a:rect l="l" t="t" r="r" b="b"/>
            <a:pathLst>
              <a:path w="840097" h="840097" extrusionOk="0">
                <a:moveTo>
                  <a:pt x="0" y="0"/>
                </a:moveTo>
                <a:lnTo>
                  <a:pt x="840097" y="0"/>
                </a:lnTo>
                <a:lnTo>
                  <a:pt x="840097" y="840097"/>
                </a:lnTo>
                <a:lnTo>
                  <a:pt x="0" y="840097"/>
                </a:lnTo>
                <a:lnTo>
                  <a:pt x="0" y="0"/>
                </a:lnTo>
                <a:close/>
              </a:path>
            </a:pathLst>
          </a:custGeom>
          <a:blipFill rotWithShape="1">
            <a:blip r:embed="rId6">
              <a:alphaModFix/>
            </a:blip>
            <a:stretch>
              <a:fillRect/>
            </a:stretch>
          </a:blipFill>
          <a:ln>
            <a:noFill/>
          </a:ln>
        </p:spPr>
      </p:sp>
      <p:sp>
        <p:nvSpPr>
          <p:cNvPr id="308" name="Google Shape;308;p8"/>
          <p:cNvSpPr/>
          <p:nvPr/>
        </p:nvSpPr>
        <p:spPr>
          <a:xfrm rot="-7218285" flipH="1">
            <a:off x="1208153" y="4699111"/>
            <a:ext cx="702855" cy="1296581"/>
          </a:xfrm>
          <a:custGeom>
            <a:avLst/>
            <a:gdLst/>
            <a:ahLst/>
            <a:cxnLst/>
            <a:rect l="l" t="t" r="r" b="b"/>
            <a:pathLst>
              <a:path w="702855" h="1296581" extrusionOk="0">
                <a:moveTo>
                  <a:pt x="702855" y="0"/>
                </a:moveTo>
                <a:lnTo>
                  <a:pt x="0" y="0"/>
                </a:lnTo>
                <a:lnTo>
                  <a:pt x="0" y="1296580"/>
                </a:lnTo>
                <a:lnTo>
                  <a:pt x="702855" y="1296580"/>
                </a:lnTo>
                <a:lnTo>
                  <a:pt x="702855" y="0"/>
                </a:lnTo>
                <a:close/>
              </a:path>
            </a:pathLst>
          </a:custGeom>
          <a:blipFill rotWithShape="1">
            <a:blip r:embed="rId5">
              <a:alphaModFix/>
            </a:blip>
            <a:stretch>
              <a:fillRect/>
            </a:stretch>
          </a:blipFill>
          <a:ln>
            <a:noFill/>
          </a:ln>
        </p:spPr>
      </p:sp>
      <p:grpSp>
        <p:nvGrpSpPr>
          <p:cNvPr id="309" name="Google Shape;309;p8"/>
          <p:cNvGrpSpPr/>
          <p:nvPr/>
        </p:nvGrpSpPr>
        <p:grpSpPr>
          <a:xfrm>
            <a:off x="3262721" y="2479578"/>
            <a:ext cx="10717180" cy="6172620"/>
            <a:chOff x="-47058" y="-57148"/>
            <a:chExt cx="2822613" cy="1625700"/>
          </a:xfrm>
        </p:grpSpPr>
        <p:sp>
          <p:nvSpPr>
            <p:cNvPr id="310" name="Google Shape;310;p8"/>
            <p:cNvSpPr/>
            <p:nvPr/>
          </p:nvSpPr>
          <p:spPr>
            <a:xfrm>
              <a:off x="0" y="0"/>
              <a:ext cx="2775555" cy="1511504"/>
            </a:xfrm>
            <a:custGeom>
              <a:avLst/>
              <a:gdLst/>
              <a:ahLst/>
              <a:cxnLst/>
              <a:rect l="l" t="t" r="r" b="b"/>
              <a:pathLst>
                <a:path w="2775555" h="1511504" extrusionOk="0">
                  <a:moveTo>
                    <a:pt x="37466" y="0"/>
                  </a:moveTo>
                  <a:lnTo>
                    <a:pt x="2738088" y="0"/>
                  </a:lnTo>
                  <a:cubicBezTo>
                    <a:pt x="2748025" y="0"/>
                    <a:pt x="2757555" y="3947"/>
                    <a:pt x="2764581" y="10974"/>
                  </a:cubicBezTo>
                  <a:cubicBezTo>
                    <a:pt x="2771608" y="18000"/>
                    <a:pt x="2775555" y="27530"/>
                    <a:pt x="2775555" y="37466"/>
                  </a:cubicBezTo>
                  <a:lnTo>
                    <a:pt x="2775555" y="1474038"/>
                  </a:lnTo>
                  <a:cubicBezTo>
                    <a:pt x="2775555" y="1483974"/>
                    <a:pt x="2771608" y="1493504"/>
                    <a:pt x="2764581" y="1500530"/>
                  </a:cubicBezTo>
                  <a:cubicBezTo>
                    <a:pt x="2757555" y="1507557"/>
                    <a:pt x="2748025" y="1511504"/>
                    <a:pt x="2738088" y="1511504"/>
                  </a:cubicBezTo>
                  <a:lnTo>
                    <a:pt x="37466" y="1511504"/>
                  </a:lnTo>
                  <a:cubicBezTo>
                    <a:pt x="27530" y="1511504"/>
                    <a:pt x="18000" y="1507557"/>
                    <a:pt x="10974" y="1500530"/>
                  </a:cubicBezTo>
                  <a:cubicBezTo>
                    <a:pt x="3947" y="1493504"/>
                    <a:pt x="0" y="1483974"/>
                    <a:pt x="0" y="1474038"/>
                  </a:cubicBezTo>
                  <a:lnTo>
                    <a:pt x="0" y="37466"/>
                  </a:lnTo>
                  <a:cubicBezTo>
                    <a:pt x="0" y="27530"/>
                    <a:pt x="3947" y="18000"/>
                    <a:pt x="10974" y="10974"/>
                  </a:cubicBezTo>
                  <a:cubicBezTo>
                    <a:pt x="18000" y="3947"/>
                    <a:pt x="27530" y="0"/>
                    <a:pt x="37466" y="0"/>
                  </a:cubicBezTo>
                  <a:close/>
                </a:path>
              </a:pathLst>
            </a:custGeom>
            <a:solidFill>
              <a:srgbClr val="FFFFFF"/>
            </a:solid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txBox="1"/>
            <p:nvPr/>
          </p:nvSpPr>
          <p:spPr>
            <a:xfrm>
              <a:off x="-47058" y="-57148"/>
              <a:ext cx="2775600" cy="1625700"/>
            </a:xfrm>
            <a:prstGeom prst="rect">
              <a:avLst/>
            </a:prstGeom>
            <a:noFill/>
            <a:ln>
              <a:noFill/>
            </a:ln>
          </p:spPr>
          <p:txBody>
            <a:bodyPr spcFirstLastPara="1" wrap="square" lIns="50800" tIns="50800" rIns="50800" bIns="50800" anchor="ctr" anchorCtr="0">
              <a:noAutofit/>
            </a:bodyPr>
            <a:lstStyle/>
            <a:p>
              <a:pPr marL="0" marR="0" lvl="0" indent="0" algn="just" rtl="0">
                <a:lnSpc>
                  <a:spcPct val="217722"/>
                </a:lnSpc>
                <a:spcBef>
                  <a:spcPts val="0"/>
                </a:spcBef>
                <a:spcAft>
                  <a:spcPts val="0"/>
                </a:spcAft>
                <a:buNone/>
              </a:pPr>
              <a:endParaRPr sz="1800" i="0" u="none" strike="noStrike" cap="none">
                <a:solidFill>
                  <a:schemeClr val="dk1"/>
                </a:solidFill>
                <a:latin typeface="Comic Sans MS"/>
                <a:ea typeface="Comic Sans MS"/>
                <a:cs typeface="Comic Sans MS"/>
                <a:sym typeface="Comic Sans MS"/>
              </a:endParaRPr>
            </a:p>
            <a:p>
              <a:pPr marL="604519" marR="0" lvl="1" indent="-302260" algn="just" rtl="0">
                <a:lnSpc>
                  <a:spcPct val="140014"/>
                </a:lnSpc>
                <a:spcBef>
                  <a:spcPts val="0"/>
                </a:spcBef>
                <a:spcAft>
                  <a:spcPts val="0"/>
                </a:spcAft>
                <a:buClr>
                  <a:srgbClr val="231F20"/>
                </a:buClr>
                <a:buSzPts val="2799"/>
                <a:buFont typeface="Comic Sans MS"/>
                <a:buChar char="•"/>
              </a:pPr>
              <a:r>
                <a:rPr lang="en-US" sz="2799" i="0" u="none" strike="noStrike" cap="none">
                  <a:solidFill>
                    <a:srgbClr val="231F20"/>
                  </a:solidFill>
                  <a:latin typeface="Comic Sans MS"/>
                  <a:ea typeface="Comic Sans MS"/>
                  <a:cs typeface="Comic Sans MS"/>
                  <a:sym typeface="Comic Sans MS"/>
                </a:rPr>
                <a:t>Pelanggan dapat menghemat waktu karena barang bisa dipesan secara online tanpa mengharuskan pelanggan pergi ke toko mitra.</a:t>
              </a:r>
              <a:endParaRPr>
                <a:latin typeface="Comic Sans MS"/>
                <a:ea typeface="Comic Sans MS"/>
                <a:cs typeface="Comic Sans MS"/>
                <a:sym typeface="Comic Sans MS"/>
              </a:endParaRPr>
            </a:p>
            <a:p>
              <a:pPr marL="604519" marR="0" lvl="1" indent="-302260" algn="just" rtl="0">
                <a:lnSpc>
                  <a:spcPct val="140014"/>
                </a:lnSpc>
                <a:spcBef>
                  <a:spcPts val="0"/>
                </a:spcBef>
                <a:spcAft>
                  <a:spcPts val="0"/>
                </a:spcAft>
                <a:buClr>
                  <a:srgbClr val="231F20"/>
                </a:buClr>
                <a:buSzPts val="2799"/>
                <a:buFont typeface="Comic Sans MS"/>
                <a:buChar char="•"/>
              </a:pPr>
              <a:r>
                <a:rPr lang="en-US" sz="2799" i="0" u="none" strike="noStrike" cap="none">
                  <a:solidFill>
                    <a:srgbClr val="231F20"/>
                  </a:solidFill>
                  <a:latin typeface="Comic Sans MS"/>
                  <a:ea typeface="Comic Sans MS"/>
                  <a:cs typeface="Comic Sans MS"/>
                  <a:sym typeface="Comic Sans MS"/>
                </a:rPr>
                <a:t>Pemesanan barang oleh pelanggan bisa dilakukan 24/7 tanpa harus menunggu toko buka.</a:t>
              </a:r>
              <a:endParaRPr>
                <a:latin typeface="Comic Sans MS"/>
                <a:ea typeface="Comic Sans MS"/>
                <a:cs typeface="Comic Sans MS"/>
                <a:sym typeface="Comic Sans MS"/>
              </a:endParaRPr>
            </a:p>
            <a:p>
              <a:pPr marL="604519" marR="0" lvl="1" indent="-302260" algn="just" rtl="0">
                <a:lnSpc>
                  <a:spcPct val="140014"/>
                </a:lnSpc>
                <a:spcBef>
                  <a:spcPts val="0"/>
                </a:spcBef>
                <a:spcAft>
                  <a:spcPts val="0"/>
                </a:spcAft>
                <a:buClr>
                  <a:srgbClr val="231F20"/>
                </a:buClr>
                <a:buSzPts val="2799"/>
                <a:buFont typeface="Comic Sans MS"/>
                <a:buChar char="•"/>
              </a:pPr>
              <a:r>
                <a:rPr lang="en-US" sz="2799" i="0" u="none" strike="noStrike" cap="none">
                  <a:solidFill>
                    <a:srgbClr val="231F20"/>
                  </a:solidFill>
                  <a:latin typeface="Comic Sans MS"/>
                  <a:ea typeface="Comic Sans MS"/>
                  <a:cs typeface="Comic Sans MS"/>
                  <a:sym typeface="Comic Sans MS"/>
                </a:rPr>
                <a:t>Pelanggan dapat melakukan riset dan mencari harga untuk membeli laptop.</a:t>
              </a:r>
              <a:endParaRPr>
                <a:latin typeface="Comic Sans MS"/>
                <a:ea typeface="Comic Sans MS"/>
                <a:cs typeface="Comic Sans MS"/>
                <a:sym typeface="Comic Sans MS"/>
              </a:endParaRPr>
            </a:p>
            <a:p>
              <a:pPr marL="0" marR="0" lvl="0" indent="0" algn="just" rtl="0">
                <a:lnSpc>
                  <a:spcPct val="140014"/>
                </a:lnSpc>
                <a:spcBef>
                  <a:spcPts val="0"/>
                </a:spcBef>
                <a:spcAft>
                  <a:spcPts val="0"/>
                </a:spcAft>
                <a:buNone/>
              </a:pPr>
              <a:endParaRPr sz="2799" i="0" u="none" strike="noStrike" cap="none">
                <a:solidFill>
                  <a:srgbClr val="231F20"/>
                </a:solidFill>
                <a:latin typeface="Comic Sans MS"/>
                <a:ea typeface="Comic Sans MS"/>
                <a:cs typeface="Comic Sans MS"/>
                <a:sym typeface="Comic Sans MS"/>
              </a:endParaRPr>
            </a:p>
          </p:txBody>
        </p:sp>
      </p:grpSp>
      <p:grpSp>
        <p:nvGrpSpPr>
          <p:cNvPr id="312" name="Google Shape;312;p8"/>
          <p:cNvGrpSpPr/>
          <p:nvPr/>
        </p:nvGrpSpPr>
        <p:grpSpPr>
          <a:xfrm>
            <a:off x="3714924" y="2033852"/>
            <a:ext cx="4596147" cy="1325877"/>
            <a:chOff x="0" y="-57151"/>
            <a:chExt cx="1210500" cy="349200"/>
          </a:xfrm>
        </p:grpSpPr>
        <p:sp>
          <p:nvSpPr>
            <p:cNvPr id="313" name="Google Shape;313;p8"/>
            <p:cNvSpPr/>
            <p:nvPr/>
          </p:nvSpPr>
          <p:spPr>
            <a:xfrm>
              <a:off x="0" y="0"/>
              <a:ext cx="1210422" cy="234779"/>
            </a:xfrm>
            <a:custGeom>
              <a:avLst/>
              <a:gdLst/>
              <a:ahLst/>
              <a:cxnLst/>
              <a:rect l="l" t="t" r="r" b="b"/>
              <a:pathLst>
                <a:path w="1210422" h="234779" extrusionOk="0">
                  <a:moveTo>
                    <a:pt x="50537" y="0"/>
                  </a:moveTo>
                  <a:lnTo>
                    <a:pt x="1159886" y="0"/>
                  </a:lnTo>
                  <a:cubicBezTo>
                    <a:pt x="1187796" y="0"/>
                    <a:pt x="1210422" y="22626"/>
                    <a:pt x="1210422" y="50537"/>
                  </a:cubicBezTo>
                  <a:lnTo>
                    <a:pt x="1210422" y="184243"/>
                  </a:lnTo>
                  <a:cubicBezTo>
                    <a:pt x="1210422" y="212153"/>
                    <a:pt x="1187796" y="234779"/>
                    <a:pt x="1159886" y="234779"/>
                  </a:cubicBezTo>
                  <a:lnTo>
                    <a:pt x="50537" y="234779"/>
                  </a:lnTo>
                  <a:cubicBezTo>
                    <a:pt x="22626" y="234779"/>
                    <a:pt x="0" y="212153"/>
                    <a:pt x="0" y="184243"/>
                  </a:cubicBezTo>
                  <a:lnTo>
                    <a:pt x="0" y="50537"/>
                  </a:lnTo>
                  <a:cubicBezTo>
                    <a:pt x="0" y="22626"/>
                    <a:pt x="22626" y="0"/>
                    <a:pt x="50537" y="0"/>
                  </a:cubicBezTo>
                  <a:close/>
                </a:path>
              </a:pathLst>
            </a:custGeom>
            <a:solidFill>
              <a:srgbClr val="FFE397"/>
            </a:solid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txBox="1"/>
            <p:nvPr/>
          </p:nvSpPr>
          <p:spPr>
            <a:xfrm>
              <a:off x="0" y="-57151"/>
              <a:ext cx="1210500" cy="349200"/>
            </a:xfrm>
            <a:prstGeom prst="rect">
              <a:avLst/>
            </a:prstGeom>
            <a:noFill/>
            <a:ln>
              <a:noFill/>
            </a:ln>
          </p:spPr>
          <p:txBody>
            <a:bodyPr spcFirstLastPara="1" wrap="square" lIns="50800" tIns="50800" rIns="50800" bIns="50800" anchor="ctr" anchorCtr="0">
              <a:noAutofit/>
            </a:bodyPr>
            <a:lstStyle/>
            <a:p>
              <a:pPr marL="0" marR="0" lvl="0" indent="0" algn="ctr" rtl="0">
                <a:lnSpc>
                  <a:spcPct val="140014"/>
                </a:lnSpc>
                <a:spcBef>
                  <a:spcPts val="0"/>
                </a:spcBef>
                <a:spcAft>
                  <a:spcPts val="0"/>
                </a:spcAft>
                <a:buNone/>
              </a:pPr>
              <a:r>
                <a:rPr lang="en-US" sz="2799" i="0" u="none" strike="noStrike" cap="none">
                  <a:solidFill>
                    <a:srgbClr val="231F20"/>
                  </a:solidFill>
                  <a:latin typeface="Comic Sans MS"/>
                  <a:ea typeface="Comic Sans MS"/>
                  <a:cs typeface="Comic Sans MS"/>
                  <a:sym typeface="Comic Sans MS"/>
                </a:rPr>
                <a:t>Bagi Pelanggan:</a:t>
              </a:r>
              <a:endParaRPr>
                <a:latin typeface="Comic Sans MS"/>
                <a:ea typeface="Comic Sans MS"/>
                <a:cs typeface="Comic Sans MS"/>
                <a:sym typeface="Comic Sans MS"/>
              </a:endParaRPr>
            </a:p>
          </p:txBody>
        </p:sp>
      </p:grpSp>
      <p:sp>
        <p:nvSpPr>
          <p:cNvPr id="315" name="Google Shape;315;p8"/>
          <p:cNvSpPr/>
          <p:nvPr/>
        </p:nvSpPr>
        <p:spPr>
          <a:xfrm>
            <a:off x="3863713" y="2399288"/>
            <a:ext cx="594551" cy="594551"/>
          </a:xfrm>
          <a:custGeom>
            <a:avLst/>
            <a:gdLst/>
            <a:ahLst/>
            <a:cxnLst/>
            <a:rect l="l" t="t" r="r" b="b"/>
            <a:pathLst>
              <a:path w="594551" h="594551" extrusionOk="0">
                <a:moveTo>
                  <a:pt x="0" y="0"/>
                </a:moveTo>
                <a:lnTo>
                  <a:pt x="594551" y="0"/>
                </a:lnTo>
                <a:lnTo>
                  <a:pt x="594551" y="594551"/>
                </a:lnTo>
                <a:lnTo>
                  <a:pt x="0" y="594551"/>
                </a:lnTo>
                <a:lnTo>
                  <a:pt x="0" y="0"/>
                </a:lnTo>
                <a:close/>
              </a:path>
            </a:pathLst>
          </a:custGeom>
          <a:blipFill rotWithShape="1">
            <a:blip r:embed="rId6">
              <a:alphaModFix/>
            </a:blip>
            <a:stretch>
              <a:fillRect/>
            </a:stretch>
          </a:blipFill>
          <a:ln>
            <a:noFill/>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Shape 319"/>
        <p:cNvGrpSpPr/>
        <p:nvPr/>
      </p:nvGrpSpPr>
      <p:grpSpPr>
        <a:xfrm>
          <a:off x="0" y="0"/>
          <a:ext cx="0" cy="0"/>
          <a:chOff x="0" y="0"/>
          <a:chExt cx="0" cy="0"/>
        </a:xfrm>
      </p:grpSpPr>
      <p:grpSp>
        <p:nvGrpSpPr>
          <p:cNvPr id="320" name="Google Shape;320;g29fe349b714_5_3"/>
          <p:cNvGrpSpPr/>
          <p:nvPr/>
        </p:nvGrpSpPr>
        <p:grpSpPr>
          <a:xfrm>
            <a:off x="1139532" y="1732926"/>
            <a:ext cx="16230600" cy="8205313"/>
            <a:chOff x="0" y="0"/>
            <a:chExt cx="21640800" cy="10940417"/>
          </a:xfrm>
        </p:grpSpPr>
        <p:sp>
          <p:nvSpPr>
            <p:cNvPr id="321" name="Google Shape;321;g29fe349b714_5_3"/>
            <p:cNvSpPr/>
            <p:nvPr/>
          </p:nvSpPr>
          <p:spPr>
            <a:xfrm>
              <a:off x="0" y="25267"/>
              <a:ext cx="12195698" cy="10915150"/>
            </a:xfrm>
            <a:custGeom>
              <a:avLst/>
              <a:gdLst/>
              <a:ahLst/>
              <a:cxnLst/>
              <a:rect l="l" t="t" r="r" b="b"/>
              <a:pathLst>
                <a:path w="12195698" h="10915150" extrusionOk="0">
                  <a:moveTo>
                    <a:pt x="0" y="0"/>
                  </a:moveTo>
                  <a:lnTo>
                    <a:pt x="12195698" y="0"/>
                  </a:lnTo>
                  <a:lnTo>
                    <a:pt x="12195698" y="10915149"/>
                  </a:lnTo>
                  <a:lnTo>
                    <a:pt x="0" y="10915149"/>
                  </a:lnTo>
                  <a:lnTo>
                    <a:pt x="0" y="0"/>
                  </a:lnTo>
                  <a:close/>
                </a:path>
              </a:pathLst>
            </a:custGeom>
            <a:blipFill rotWithShape="1">
              <a:blip r:embed="rId3">
                <a:alphaModFix amt="5000"/>
              </a:blip>
              <a:stretch>
                <a:fillRect/>
              </a:stretch>
            </a:blipFill>
            <a:ln>
              <a:noFill/>
            </a:ln>
          </p:spPr>
        </p:sp>
        <p:sp>
          <p:nvSpPr>
            <p:cNvPr id="322" name="Google Shape;322;g29fe349b714_5_3"/>
            <p:cNvSpPr/>
            <p:nvPr/>
          </p:nvSpPr>
          <p:spPr>
            <a:xfrm>
              <a:off x="9445102" y="0"/>
              <a:ext cx="12195698" cy="10915150"/>
            </a:xfrm>
            <a:custGeom>
              <a:avLst/>
              <a:gdLst/>
              <a:ahLst/>
              <a:cxnLst/>
              <a:rect l="l" t="t" r="r" b="b"/>
              <a:pathLst>
                <a:path w="12195698" h="10915150" extrusionOk="0">
                  <a:moveTo>
                    <a:pt x="0" y="0"/>
                  </a:moveTo>
                  <a:lnTo>
                    <a:pt x="12195698" y="0"/>
                  </a:lnTo>
                  <a:lnTo>
                    <a:pt x="12195698" y="10915150"/>
                  </a:lnTo>
                  <a:lnTo>
                    <a:pt x="0" y="10915150"/>
                  </a:lnTo>
                  <a:lnTo>
                    <a:pt x="0" y="0"/>
                  </a:lnTo>
                  <a:close/>
                </a:path>
              </a:pathLst>
            </a:custGeom>
            <a:blipFill rotWithShape="1">
              <a:blip r:embed="rId3">
                <a:alphaModFix amt="5000"/>
              </a:blip>
              <a:stretch>
                <a:fillRect/>
              </a:stretch>
            </a:blipFill>
            <a:ln>
              <a:noFill/>
            </a:ln>
          </p:spPr>
        </p:sp>
      </p:grpSp>
      <p:grpSp>
        <p:nvGrpSpPr>
          <p:cNvPr id="323" name="Google Shape;323;g29fe349b714_5_3"/>
          <p:cNvGrpSpPr/>
          <p:nvPr/>
        </p:nvGrpSpPr>
        <p:grpSpPr>
          <a:xfrm>
            <a:off x="-1713033" y="8114981"/>
            <a:ext cx="21694954" cy="8702308"/>
            <a:chOff x="0" y="-3955"/>
            <a:chExt cx="1424432" cy="571370"/>
          </a:xfrm>
        </p:grpSpPr>
        <p:sp>
          <p:nvSpPr>
            <p:cNvPr id="324" name="Google Shape;324;g29fe349b714_5_3"/>
            <p:cNvSpPr/>
            <p:nvPr/>
          </p:nvSpPr>
          <p:spPr>
            <a:xfrm>
              <a:off x="0" y="0"/>
              <a:ext cx="1424432" cy="567415"/>
            </a:xfrm>
            <a:custGeom>
              <a:avLst/>
              <a:gdLst/>
              <a:ahLst/>
              <a:cxnLst/>
              <a:rect l="l" t="t" r="r" b="b"/>
              <a:pathLst>
                <a:path w="1424432" h="567415" extrusionOk="0">
                  <a:moveTo>
                    <a:pt x="712216" y="0"/>
                  </a:moveTo>
                  <a:cubicBezTo>
                    <a:pt x="318870" y="0"/>
                    <a:pt x="0" y="127020"/>
                    <a:pt x="0" y="283707"/>
                  </a:cubicBezTo>
                  <a:cubicBezTo>
                    <a:pt x="0" y="440395"/>
                    <a:pt x="318870" y="567415"/>
                    <a:pt x="712216" y="567415"/>
                  </a:cubicBezTo>
                  <a:cubicBezTo>
                    <a:pt x="1105562" y="567415"/>
                    <a:pt x="1424432" y="440395"/>
                    <a:pt x="1424432" y="283707"/>
                  </a:cubicBezTo>
                  <a:cubicBezTo>
                    <a:pt x="1424432" y="127020"/>
                    <a:pt x="1105562" y="0"/>
                    <a:pt x="712216" y="0"/>
                  </a:cubicBezTo>
                  <a:close/>
                </a:path>
              </a:pathLst>
            </a:custGeom>
            <a:solidFill>
              <a:srgbClr val="A3DFBE"/>
            </a:solidFill>
            <a:ln w="28575" cap="sq" cmpd="sng">
              <a:solidFill>
                <a:srgbClr val="231F2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g29fe349b714_5_3"/>
            <p:cNvSpPr txBox="1"/>
            <p:nvPr/>
          </p:nvSpPr>
          <p:spPr>
            <a:xfrm>
              <a:off x="133540" y="-3955"/>
              <a:ext cx="1157400" cy="518100"/>
            </a:xfrm>
            <a:prstGeom prst="rect">
              <a:avLst/>
            </a:prstGeom>
            <a:noFill/>
            <a:ln>
              <a:noFill/>
            </a:ln>
          </p:spPr>
          <p:txBody>
            <a:bodyPr spcFirstLastPara="1" wrap="square" lIns="50800" tIns="50800" rIns="50800" bIns="50800" anchor="ctr" anchorCtr="0">
              <a:noAutofit/>
            </a:bodyPr>
            <a:lstStyle/>
            <a:p>
              <a:pPr marL="0" marR="0" lvl="0" indent="0" algn="ctr" rtl="0">
                <a:lnSpc>
                  <a:spcPct val="193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26" name="Google Shape;326;g29fe349b714_5_3"/>
          <p:cNvSpPr/>
          <p:nvPr/>
        </p:nvSpPr>
        <p:spPr>
          <a:xfrm flipH="1">
            <a:off x="14410296" y="5761296"/>
            <a:ext cx="2849004" cy="2413922"/>
          </a:xfrm>
          <a:custGeom>
            <a:avLst/>
            <a:gdLst/>
            <a:ahLst/>
            <a:cxnLst/>
            <a:rect l="l" t="t" r="r" b="b"/>
            <a:pathLst>
              <a:path w="2849004" h="2413922" extrusionOk="0">
                <a:moveTo>
                  <a:pt x="2849004" y="0"/>
                </a:moveTo>
                <a:lnTo>
                  <a:pt x="0" y="0"/>
                </a:lnTo>
                <a:lnTo>
                  <a:pt x="0" y="2413922"/>
                </a:lnTo>
                <a:lnTo>
                  <a:pt x="2849004" y="2413922"/>
                </a:lnTo>
                <a:lnTo>
                  <a:pt x="2849004" y="0"/>
                </a:lnTo>
                <a:close/>
              </a:path>
            </a:pathLst>
          </a:custGeom>
          <a:blipFill rotWithShape="1">
            <a:blip r:embed="rId4">
              <a:alphaModFix/>
            </a:blip>
            <a:stretch>
              <a:fillRect t="-232732" r="-499448" b="-229097"/>
            </a:stretch>
          </a:blipFill>
          <a:ln>
            <a:noFill/>
          </a:ln>
        </p:spPr>
      </p:sp>
      <p:sp>
        <p:nvSpPr>
          <p:cNvPr id="327" name="Google Shape;327;g29fe349b714_5_3"/>
          <p:cNvSpPr/>
          <p:nvPr/>
        </p:nvSpPr>
        <p:spPr>
          <a:xfrm rot="7495297">
            <a:off x="14589234" y="2590008"/>
            <a:ext cx="702910" cy="1296682"/>
          </a:xfrm>
          <a:custGeom>
            <a:avLst/>
            <a:gdLst/>
            <a:ahLst/>
            <a:cxnLst/>
            <a:rect l="l" t="t" r="r" b="b"/>
            <a:pathLst>
              <a:path w="702855" h="1296581" extrusionOk="0">
                <a:moveTo>
                  <a:pt x="0" y="0"/>
                </a:moveTo>
                <a:lnTo>
                  <a:pt x="702855" y="0"/>
                </a:lnTo>
                <a:lnTo>
                  <a:pt x="702855" y="1296581"/>
                </a:lnTo>
                <a:lnTo>
                  <a:pt x="0" y="1296581"/>
                </a:lnTo>
                <a:lnTo>
                  <a:pt x="0" y="0"/>
                </a:lnTo>
                <a:close/>
              </a:path>
            </a:pathLst>
          </a:custGeom>
          <a:blipFill rotWithShape="1">
            <a:blip r:embed="rId5">
              <a:alphaModFix/>
            </a:blip>
            <a:stretch>
              <a:fillRect/>
            </a:stretch>
          </a:blipFill>
          <a:ln>
            <a:noFill/>
          </a:ln>
        </p:spPr>
      </p:sp>
      <p:sp>
        <p:nvSpPr>
          <p:cNvPr id="328" name="Google Shape;328;g29fe349b714_5_3"/>
          <p:cNvSpPr/>
          <p:nvPr/>
        </p:nvSpPr>
        <p:spPr>
          <a:xfrm>
            <a:off x="719483" y="8175218"/>
            <a:ext cx="840097" cy="840097"/>
          </a:xfrm>
          <a:custGeom>
            <a:avLst/>
            <a:gdLst/>
            <a:ahLst/>
            <a:cxnLst/>
            <a:rect l="l" t="t" r="r" b="b"/>
            <a:pathLst>
              <a:path w="840097" h="840097" extrusionOk="0">
                <a:moveTo>
                  <a:pt x="0" y="0"/>
                </a:moveTo>
                <a:lnTo>
                  <a:pt x="840097" y="0"/>
                </a:lnTo>
                <a:lnTo>
                  <a:pt x="840097" y="840097"/>
                </a:lnTo>
                <a:lnTo>
                  <a:pt x="0" y="840097"/>
                </a:lnTo>
                <a:lnTo>
                  <a:pt x="0" y="0"/>
                </a:lnTo>
                <a:close/>
              </a:path>
            </a:pathLst>
          </a:custGeom>
          <a:blipFill rotWithShape="1">
            <a:blip r:embed="rId6">
              <a:alphaModFix/>
            </a:blip>
            <a:stretch>
              <a:fillRect/>
            </a:stretch>
          </a:blipFill>
          <a:ln>
            <a:noFill/>
          </a:ln>
        </p:spPr>
      </p:sp>
      <p:sp>
        <p:nvSpPr>
          <p:cNvPr id="329" name="Google Shape;329;g29fe349b714_5_3"/>
          <p:cNvSpPr/>
          <p:nvPr/>
        </p:nvSpPr>
        <p:spPr>
          <a:xfrm>
            <a:off x="822546" y="427487"/>
            <a:ext cx="2255901" cy="1911394"/>
          </a:xfrm>
          <a:custGeom>
            <a:avLst/>
            <a:gdLst/>
            <a:ahLst/>
            <a:cxnLst/>
            <a:rect l="l" t="t" r="r" b="b"/>
            <a:pathLst>
              <a:path w="2255901" h="1911394" extrusionOk="0">
                <a:moveTo>
                  <a:pt x="0" y="0"/>
                </a:moveTo>
                <a:lnTo>
                  <a:pt x="2255902" y="0"/>
                </a:lnTo>
                <a:lnTo>
                  <a:pt x="2255902" y="1911394"/>
                </a:lnTo>
                <a:lnTo>
                  <a:pt x="0" y="1911394"/>
                </a:lnTo>
                <a:lnTo>
                  <a:pt x="0" y="0"/>
                </a:lnTo>
                <a:close/>
              </a:path>
            </a:pathLst>
          </a:custGeom>
          <a:blipFill rotWithShape="1">
            <a:blip r:embed="rId4">
              <a:alphaModFix/>
            </a:blip>
            <a:stretch>
              <a:fillRect t="-232732" r="-499448" b="-229097"/>
            </a:stretch>
          </a:blipFill>
          <a:ln>
            <a:noFill/>
          </a:ln>
        </p:spPr>
      </p:sp>
      <p:sp>
        <p:nvSpPr>
          <p:cNvPr id="330" name="Google Shape;330;g29fe349b714_5_3"/>
          <p:cNvSpPr/>
          <p:nvPr/>
        </p:nvSpPr>
        <p:spPr>
          <a:xfrm>
            <a:off x="12739178" y="1102163"/>
            <a:ext cx="840097" cy="840097"/>
          </a:xfrm>
          <a:custGeom>
            <a:avLst/>
            <a:gdLst/>
            <a:ahLst/>
            <a:cxnLst/>
            <a:rect l="l" t="t" r="r" b="b"/>
            <a:pathLst>
              <a:path w="840097" h="840097" extrusionOk="0">
                <a:moveTo>
                  <a:pt x="0" y="0"/>
                </a:moveTo>
                <a:lnTo>
                  <a:pt x="840097" y="0"/>
                </a:lnTo>
                <a:lnTo>
                  <a:pt x="840097" y="840097"/>
                </a:lnTo>
                <a:lnTo>
                  <a:pt x="0" y="840097"/>
                </a:lnTo>
                <a:lnTo>
                  <a:pt x="0" y="0"/>
                </a:lnTo>
                <a:close/>
              </a:path>
            </a:pathLst>
          </a:custGeom>
          <a:blipFill rotWithShape="1">
            <a:blip r:embed="rId6">
              <a:alphaModFix/>
            </a:blip>
            <a:stretch>
              <a:fillRect/>
            </a:stretch>
          </a:blipFill>
          <a:ln>
            <a:noFill/>
          </a:ln>
        </p:spPr>
      </p:sp>
      <p:sp>
        <p:nvSpPr>
          <p:cNvPr id="331" name="Google Shape;331;g29fe349b714_5_3"/>
          <p:cNvSpPr/>
          <p:nvPr/>
        </p:nvSpPr>
        <p:spPr>
          <a:xfrm rot="-7220957" flipH="1">
            <a:off x="1207928" y="4698898"/>
            <a:ext cx="702479" cy="1295888"/>
          </a:xfrm>
          <a:custGeom>
            <a:avLst/>
            <a:gdLst/>
            <a:ahLst/>
            <a:cxnLst/>
            <a:rect l="l" t="t" r="r" b="b"/>
            <a:pathLst>
              <a:path w="702855" h="1296581" extrusionOk="0">
                <a:moveTo>
                  <a:pt x="702855" y="0"/>
                </a:moveTo>
                <a:lnTo>
                  <a:pt x="0" y="0"/>
                </a:lnTo>
                <a:lnTo>
                  <a:pt x="0" y="1296580"/>
                </a:lnTo>
                <a:lnTo>
                  <a:pt x="702855" y="1296580"/>
                </a:lnTo>
                <a:lnTo>
                  <a:pt x="702855" y="0"/>
                </a:lnTo>
                <a:close/>
              </a:path>
            </a:pathLst>
          </a:custGeom>
          <a:blipFill rotWithShape="1">
            <a:blip r:embed="rId5">
              <a:alphaModFix/>
            </a:blip>
            <a:stretch>
              <a:fillRect/>
            </a:stretch>
          </a:blipFill>
          <a:ln>
            <a:noFill/>
          </a:ln>
        </p:spPr>
      </p:sp>
      <p:grpSp>
        <p:nvGrpSpPr>
          <p:cNvPr id="332" name="Google Shape;332;g29fe349b714_5_3"/>
          <p:cNvGrpSpPr/>
          <p:nvPr/>
        </p:nvGrpSpPr>
        <p:grpSpPr>
          <a:xfrm>
            <a:off x="3262721" y="2479578"/>
            <a:ext cx="10717180" cy="6172620"/>
            <a:chOff x="-47058" y="-57148"/>
            <a:chExt cx="2822613" cy="1625700"/>
          </a:xfrm>
        </p:grpSpPr>
        <p:sp>
          <p:nvSpPr>
            <p:cNvPr id="333" name="Google Shape;333;g29fe349b714_5_3"/>
            <p:cNvSpPr/>
            <p:nvPr/>
          </p:nvSpPr>
          <p:spPr>
            <a:xfrm>
              <a:off x="0" y="0"/>
              <a:ext cx="2775555" cy="1511504"/>
            </a:xfrm>
            <a:custGeom>
              <a:avLst/>
              <a:gdLst/>
              <a:ahLst/>
              <a:cxnLst/>
              <a:rect l="l" t="t" r="r" b="b"/>
              <a:pathLst>
                <a:path w="2775555" h="1511504" extrusionOk="0">
                  <a:moveTo>
                    <a:pt x="37466" y="0"/>
                  </a:moveTo>
                  <a:lnTo>
                    <a:pt x="2738088" y="0"/>
                  </a:lnTo>
                  <a:cubicBezTo>
                    <a:pt x="2748025" y="0"/>
                    <a:pt x="2757555" y="3947"/>
                    <a:pt x="2764581" y="10974"/>
                  </a:cubicBezTo>
                  <a:cubicBezTo>
                    <a:pt x="2771608" y="18000"/>
                    <a:pt x="2775555" y="27530"/>
                    <a:pt x="2775555" y="37466"/>
                  </a:cubicBezTo>
                  <a:lnTo>
                    <a:pt x="2775555" y="1474038"/>
                  </a:lnTo>
                  <a:cubicBezTo>
                    <a:pt x="2775555" y="1483974"/>
                    <a:pt x="2771608" y="1493504"/>
                    <a:pt x="2764581" y="1500530"/>
                  </a:cubicBezTo>
                  <a:cubicBezTo>
                    <a:pt x="2757555" y="1507557"/>
                    <a:pt x="2748025" y="1511504"/>
                    <a:pt x="2738088" y="1511504"/>
                  </a:cubicBezTo>
                  <a:lnTo>
                    <a:pt x="37466" y="1511504"/>
                  </a:lnTo>
                  <a:cubicBezTo>
                    <a:pt x="27530" y="1511504"/>
                    <a:pt x="18000" y="1507557"/>
                    <a:pt x="10974" y="1500530"/>
                  </a:cubicBezTo>
                  <a:cubicBezTo>
                    <a:pt x="3947" y="1493504"/>
                    <a:pt x="0" y="1483974"/>
                    <a:pt x="0" y="1474038"/>
                  </a:cubicBezTo>
                  <a:lnTo>
                    <a:pt x="0" y="37466"/>
                  </a:lnTo>
                  <a:cubicBezTo>
                    <a:pt x="0" y="27530"/>
                    <a:pt x="3947" y="18000"/>
                    <a:pt x="10974" y="10974"/>
                  </a:cubicBezTo>
                  <a:cubicBezTo>
                    <a:pt x="18000" y="3947"/>
                    <a:pt x="27530" y="0"/>
                    <a:pt x="37466" y="0"/>
                  </a:cubicBezTo>
                  <a:close/>
                </a:path>
              </a:pathLst>
            </a:custGeom>
            <a:solidFill>
              <a:srgbClr val="FFFFFF"/>
            </a:solid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g29fe349b714_5_3"/>
            <p:cNvSpPr txBox="1"/>
            <p:nvPr/>
          </p:nvSpPr>
          <p:spPr>
            <a:xfrm>
              <a:off x="-47058" y="-57148"/>
              <a:ext cx="2775600" cy="1625700"/>
            </a:xfrm>
            <a:prstGeom prst="rect">
              <a:avLst/>
            </a:prstGeom>
            <a:noFill/>
            <a:ln>
              <a:noFill/>
            </a:ln>
          </p:spPr>
          <p:txBody>
            <a:bodyPr spcFirstLastPara="1" wrap="square" lIns="50800" tIns="50800" rIns="50800" bIns="50800" anchor="ctr" anchorCtr="0">
              <a:noAutofit/>
            </a:bodyPr>
            <a:lstStyle/>
            <a:p>
              <a:pPr marL="0" lvl="0" indent="0" algn="just" rtl="0">
                <a:lnSpc>
                  <a:spcPct val="217722"/>
                </a:lnSpc>
                <a:spcBef>
                  <a:spcPts val="0"/>
                </a:spcBef>
                <a:spcAft>
                  <a:spcPts val="0"/>
                </a:spcAft>
                <a:buClr>
                  <a:schemeClr val="dk1"/>
                </a:buClr>
                <a:buFont typeface="Arial"/>
                <a:buNone/>
              </a:pPr>
              <a:endParaRPr sz="1800">
                <a:solidFill>
                  <a:schemeClr val="dk1"/>
                </a:solidFill>
                <a:latin typeface="Comic Sans MS"/>
                <a:ea typeface="Comic Sans MS"/>
                <a:cs typeface="Comic Sans MS"/>
                <a:sym typeface="Comic Sans MS"/>
              </a:endParaRPr>
            </a:p>
            <a:p>
              <a:pPr marL="0" lvl="0" indent="0" algn="just" rtl="0">
                <a:lnSpc>
                  <a:spcPct val="217722"/>
                </a:lnSpc>
                <a:spcBef>
                  <a:spcPts val="0"/>
                </a:spcBef>
                <a:spcAft>
                  <a:spcPts val="0"/>
                </a:spcAft>
                <a:buClr>
                  <a:schemeClr val="dk1"/>
                </a:buClr>
                <a:buFont typeface="Arial"/>
                <a:buNone/>
              </a:pPr>
              <a:endParaRPr sz="1800">
                <a:solidFill>
                  <a:schemeClr val="dk1"/>
                </a:solidFill>
                <a:latin typeface="Comic Sans MS"/>
                <a:ea typeface="Comic Sans MS"/>
                <a:cs typeface="Comic Sans MS"/>
                <a:sym typeface="Comic Sans MS"/>
              </a:endParaRPr>
            </a:p>
            <a:p>
              <a:pPr marL="604518" lvl="1" indent="-302260" algn="just" rtl="0">
                <a:lnSpc>
                  <a:spcPct val="140014"/>
                </a:lnSpc>
                <a:spcBef>
                  <a:spcPts val="0"/>
                </a:spcBef>
                <a:spcAft>
                  <a:spcPts val="0"/>
                </a:spcAft>
                <a:buClr>
                  <a:srgbClr val="231F20"/>
                </a:buClr>
                <a:buSzPts val="2799"/>
                <a:buFont typeface="Comic Sans MS"/>
                <a:buChar char="•"/>
              </a:pPr>
              <a:r>
                <a:rPr lang="en-US" sz="2799">
                  <a:solidFill>
                    <a:srgbClr val="231F20"/>
                  </a:solidFill>
                  <a:latin typeface="Comic Sans MS"/>
                  <a:ea typeface="Comic Sans MS"/>
                  <a:cs typeface="Comic Sans MS"/>
                  <a:sym typeface="Comic Sans MS"/>
                </a:rPr>
                <a:t>Menambah pengetahuan mahasiswa dalam pembuatan aplikasi website dengan database yang bagus dan optimal.</a:t>
              </a:r>
              <a:endParaRPr>
                <a:solidFill>
                  <a:schemeClr val="dk1"/>
                </a:solidFill>
                <a:latin typeface="Comic Sans MS"/>
                <a:ea typeface="Comic Sans MS"/>
                <a:cs typeface="Comic Sans MS"/>
                <a:sym typeface="Comic Sans MS"/>
              </a:endParaRPr>
            </a:p>
            <a:p>
              <a:pPr marL="604518" lvl="1" indent="-302260" algn="just" rtl="0">
                <a:lnSpc>
                  <a:spcPct val="140014"/>
                </a:lnSpc>
                <a:spcBef>
                  <a:spcPts val="0"/>
                </a:spcBef>
                <a:spcAft>
                  <a:spcPts val="0"/>
                </a:spcAft>
                <a:buClr>
                  <a:srgbClr val="231F20"/>
                </a:buClr>
                <a:buSzPts val="2799"/>
                <a:buFont typeface="Comic Sans MS"/>
                <a:buChar char="•"/>
              </a:pPr>
              <a:r>
                <a:rPr lang="en-US" sz="2799">
                  <a:solidFill>
                    <a:srgbClr val="231F20"/>
                  </a:solidFill>
                  <a:latin typeface="Comic Sans MS"/>
                  <a:ea typeface="Comic Sans MS"/>
                  <a:cs typeface="Comic Sans MS"/>
                  <a:sym typeface="Comic Sans MS"/>
                </a:rPr>
                <a:t>Menambah pengalaman mahasiswa dalam kerja sama tim untuk membuat proyek agar diimplementasikan nantinya di dunia pekerjaan.</a:t>
              </a:r>
              <a:endParaRPr>
                <a:solidFill>
                  <a:schemeClr val="dk1"/>
                </a:solidFill>
                <a:latin typeface="Comic Sans MS"/>
                <a:ea typeface="Comic Sans MS"/>
                <a:cs typeface="Comic Sans MS"/>
                <a:sym typeface="Comic Sans MS"/>
              </a:endParaRPr>
            </a:p>
            <a:p>
              <a:pPr marL="604518" lvl="1" indent="-302260" algn="just" rtl="0">
                <a:lnSpc>
                  <a:spcPct val="140014"/>
                </a:lnSpc>
                <a:spcBef>
                  <a:spcPts val="0"/>
                </a:spcBef>
                <a:spcAft>
                  <a:spcPts val="0"/>
                </a:spcAft>
                <a:buClr>
                  <a:srgbClr val="231F20"/>
                </a:buClr>
                <a:buSzPts val="2799"/>
                <a:buFont typeface="Comic Sans MS"/>
                <a:buChar char="•"/>
              </a:pPr>
              <a:r>
                <a:rPr lang="en-US" sz="2799">
                  <a:solidFill>
                    <a:srgbClr val="231F20"/>
                  </a:solidFill>
                  <a:latin typeface="Comic Sans MS"/>
                  <a:ea typeface="Comic Sans MS"/>
                  <a:cs typeface="Comic Sans MS"/>
                  <a:sym typeface="Comic Sans MS"/>
                </a:rPr>
                <a:t>Menambah portofolio mahasiswa untuk kepentingan lamaran kerja kedepannya nanti.</a:t>
              </a:r>
              <a:endParaRPr>
                <a:solidFill>
                  <a:schemeClr val="dk1"/>
                </a:solidFill>
                <a:latin typeface="Comic Sans MS"/>
                <a:ea typeface="Comic Sans MS"/>
                <a:cs typeface="Comic Sans MS"/>
                <a:sym typeface="Comic Sans MS"/>
              </a:endParaRPr>
            </a:p>
            <a:p>
              <a:pPr marL="0" lvl="0" indent="0" algn="just" rtl="0">
                <a:lnSpc>
                  <a:spcPct val="140014"/>
                </a:lnSpc>
                <a:spcBef>
                  <a:spcPts val="0"/>
                </a:spcBef>
                <a:spcAft>
                  <a:spcPts val="0"/>
                </a:spcAft>
                <a:buClr>
                  <a:schemeClr val="dk1"/>
                </a:buClr>
                <a:buFont typeface="Arial"/>
                <a:buNone/>
              </a:pPr>
              <a:endParaRPr sz="2799">
                <a:solidFill>
                  <a:srgbClr val="231F20"/>
                </a:solidFill>
                <a:latin typeface="Comic Sans MS"/>
                <a:ea typeface="Comic Sans MS"/>
                <a:cs typeface="Comic Sans MS"/>
                <a:sym typeface="Comic Sans MS"/>
              </a:endParaRPr>
            </a:p>
            <a:p>
              <a:pPr marL="0" marR="0" lvl="0" indent="0" algn="just" rtl="0">
                <a:lnSpc>
                  <a:spcPct val="140014"/>
                </a:lnSpc>
                <a:spcBef>
                  <a:spcPts val="0"/>
                </a:spcBef>
                <a:spcAft>
                  <a:spcPts val="0"/>
                </a:spcAft>
                <a:buNone/>
              </a:pPr>
              <a:endParaRPr sz="1800">
                <a:solidFill>
                  <a:schemeClr val="dk1"/>
                </a:solidFill>
                <a:latin typeface="Comic Sans MS"/>
                <a:ea typeface="Comic Sans MS"/>
                <a:cs typeface="Comic Sans MS"/>
                <a:sym typeface="Comic Sans MS"/>
              </a:endParaRPr>
            </a:p>
          </p:txBody>
        </p:sp>
      </p:grpSp>
      <p:grpSp>
        <p:nvGrpSpPr>
          <p:cNvPr id="335" name="Google Shape;335;g29fe349b714_5_3"/>
          <p:cNvGrpSpPr/>
          <p:nvPr/>
        </p:nvGrpSpPr>
        <p:grpSpPr>
          <a:xfrm>
            <a:off x="3714924" y="2033852"/>
            <a:ext cx="4596147" cy="1325877"/>
            <a:chOff x="0" y="-57151"/>
            <a:chExt cx="1210500" cy="349200"/>
          </a:xfrm>
        </p:grpSpPr>
        <p:sp>
          <p:nvSpPr>
            <p:cNvPr id="336" name="Google Shape;336;g29fe349b714_5_3"/>
            <p:cNvSpPr/>
            <p:nvPr/>
          </p:nvSpPr>
          <p:spPr>
            <a:xfrm>
              <a:off x="0" y="0"/>
              <a:ext cx="1210422" cy="234779"/>
            </a:xfrm>
            <a:custGeom>
              <a:avLst/>
              <a:gdLst/>
              <a:ahLst/>
              <a:cxnLst/>
              <a:rect l="l" t="t" r="r" b="b"/>
              <a:pathLst>
                <a:path w="1210422" h="234779" extrusionOk="0">
                  <a:moveTo>
                    <a:pt x="50537" y="0"/>
                  </a:moveTo>
                  <a:lnTo>
                    <a:pt x="1159886" y="0"/>
                  </a:lnTo>
                  <a:cubicBezTo>
                    <a:pt x="1187796" y="0"/>
                    <a:pt x="1210422" y="22626"/>
                    <a:pt x="1210422" y="50537"/>
                  </a:cubicBezTo>
                  <a:lnTo>
                    <a:pt x="1210422" y="184243"/>
                  </a:lnTo>
                  <a:cubicBezTo>
                    <a:pt x="1210422" y="212153"/>
                    <a:pt x="1187796" y="234779"/>
                    <a:pt x="1159886" y="234779"/>
                  </a:cubicBezTo>
                  <a:lnTo>
                    <a:pt x="50537" y="234779"/>
                  </a:lnTo>
                  <a:cubicBezTo>
                    <a:pt x="22626" y="234779"/>
                    <a:pt x="0" y="212153"/>
                    <a:pt x="0" y="184243"/>
                  </a:cubicBezTo>
                  <a:lnTo>
                    <a:pt x="0" y="50537"/>
                  </a:lnTo>
                  <a:cubicBezTo>
                    <a:pt x="0" y="22626"/>
                    <a:pt x="22626" y="0"/>
                    <a:pt x="50537" y="0"/>
                  </a:cubicBezTo>
                  <a:close/>
                </a:path>
              </a:pathLst>
            </a:custGeom>
            <a:solidFill>
              <a:srgbClr val="FFE397"/>
            </a:solidFill>
            <a:ln w="28575"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g29fe349b714_5_3"/>
            <p:cNvSpPr txBox="1"/>
            <p:nvPr/>
          </p:nvSpPr>
          <p:spPr>
            <a:xfrm>
              <a:off x="0" y="-57151"/>
              <a:ext cx="1210500" cy="349200"/>
            </a:xfrm>
            <a:prstGeom prst="rect">
              <a:avLst/>
            </a:prstGeom>
            <a:noFill/>
            <a:ln>
              <a:noFill/>
            </a:ln>
          </p:spPr>
          <p:txBody>
            <a:bodyPr spcFirstLastPara="1" wrap="square" lIns="50800" tIns="50800" rIns="50800" bIns="50800" anchor="ctr" anchorCtr="0">
              <a:noAutofit/>
            </a:bodyPr>
            <a:lstStyle/>
            <a:p>
              <a:pPr marL="0" marR="0" lvl="0" indent="0" algn="ctr" rtl="0">
                <a:lnSpc>
                  <a:spcPct val="140014"/>
                </a:lnSpc>
                <a:spcBef>
                  <a:spcPts val="0"/>
                </a:spcBef>
                <a:spcAft>
                  <a:spcPts val="0"/>
                </a:spcAft>
                <a:buNone/>
              </a:pPr>
              <a:r>
                <a:rPr lang="en-US" sz="2799" i="0" u="none" strike="noStrike" cap="none">
                  <a:solidFill>
                    <a:srgbClr val="231F20"/>
                  </a:solidFill>
                  <a:latin typeface="Comic Sans MS"/>
                  <a:ea typeface="Comic Sans MS"/>
                  <a:cs typeface="Comic Sans MS"/>
                  <a:sym typeface="Comic Sans MS"/>
                </a:rPr>
                <a:t>Bagi </a:t>
              </a:r>
              <a:r>
                <a:rPr lang="en-US" sz="2799">
                  <a:solidFill>
                    <a:srgbClr val="231F20"/>
                  </a:solidFill>
                  <a:latin typeface="Comic Sans MS"/>
                  <a:ea typeface="Comic Sans MS"/>
                  <a:cs typeface="Comic Sans MS"/>
                  <a:sym typeface="Comic Sans MS"/>
                </a:rPr>
                <a:t>Mahasiswa</a:t>
              </a:r>
              <a:r>
                <a:rPr lang="en-US" sz="2799" i="0" u="none" strike="noStrike" cap="none">
                  <a:solidFill>
                    <a:srgbClr val="231F20"/>
                  </a:solidFill>
                  <a:latin typeface="Comic Sans MS"/>
                  <a:ea typeface="Comic Sans MS"/>
                  <a:cs typeface="Comic Sans MS"/>
                  <a:sym typeface="Comic Sans MS"/>
                </a:rPr>
                <a:t>:</a:t>
              </a:r>
              <a:endParaRPr>
                <a:latin typeface="Comic Sans MS"/>
                <a:ea typeface="Comic Sans MS"/>
                <a:cs typeface="Comic Sans MS"/>
                <a:sym typeface="Comic Sans MS"/>
              </a:endParaRPr>
            </a:p>
          </p:txBody>
        </p:sp>
      </p:grpSp>
      <p:sp>
        <p:nvSpPr>
          <p:cNvPr id="338" name="Google Shape;338;g29fe349b714_5_3"/>
          <p:cNvSpPr/>
          <p:nvPr/>
        </p:nvSpPr>
        <p:spPr>
          <a:xfrm>
            <a:off x="3863713" y="2399288"/>
            <a:ext cx="594551" cy="594551"/>
          </a:xfrm>
          <a:custGeom>
            <a:avLst/>
            <a:gdLst/>
            <a:ahLst/>
            <a:cxnLst/>
            <a:rect l="l" t="t" r="r" b="b"/>
            <a:pathLst>
              <a:path w="594551" h="594551" extrusionOk="0">
                <a:moveTo>
                  <a:pt x="0" y="0"/>
                </a:moveTo>
                <a:lnTo>
                  <a:pt x="594551" y="0"/>
                </a:lnTo>
                <a:lnTo>
                  <a:pt x="594551" y="594551"/>
                </a:lnTo>
                <a:lnTo>
                  <a:pt x="0" y="594551"/>
                </a:lnTo>
                <a:lnTo>
                  <a:pt x="0" y="0"/>
                </a:lnTo>
                <a:close/>
              </a:path>
            </a:pathLst>
          </a:custGeom>
          <a:blipFill rotWithShape="1">
            <a:blip r:embed="rId6">
              <a:alphaModFix/>
            </a:blip>
            <a:stretch>
              <a:fillRect/>
            </a:stretch>
          </a:blipFill>
          <a:ln>
            <a:noFill/>
          </a:ln>
        </p:spPr>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850</Words>
  <Application>Microsoft Office PowerPoint</Application>
  <PresentationFormat>Custom</PresentationFormat>
  <Paragraphs>129</Paragraphs>
  <Slides>31</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Londrina Solid</vt:lpstr>
      <vt:lpstr>Arial</vt:lpstr>
      <vt:lpstr>Londrina Solid Black</vt:lpstr>
      <vt:lpstr>Comic Sans MS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Grant Gabriel</cp:lastModifiedBy>
  <cp:revision>1</cp:revision>
  <dcterms:created xsi:type="dcterms:W3CDTF">2006-08-16T00:00:00Z</dcterms:created>
  <dcterms:modified xsi:type="dcterms:W3CDTF">2023-12-28T04:18:30Z</dcterms:modified>
</cp:coreProperties>
</file>